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80" r:id="rId6"/>
    <p:sldId id="306" r:id="rId7"/>
    <p:sldId id="307" r:id="rId8"/>
    <p:sldId id="308" r:id="rId9"/>
    <p:sldId id="309" r:id="rId10"/>
    <p:sldId id="310" r:id="rId11"/>
    <p:sldId id="324" r:id="rId12"/>
    <p:sldId id="311" r:id="rId13"/>
    <p:sldId id="313" r:id="rId14"/>
    <p:sldId id="312" r:id="rId15"/>
    <p:sldId id="314" r:id="rId16"/>
    <p:sldId id="315" r:id="rId17"/>
    <p:sldId id="316" r:id="rId18"/>
    <p:sldId id="317" r:id="rId19"/>
    <p:sldId id="318" r:id="rId20"/>
    <p:sldId id="319" r:id="rId21"/>
    <p:sldId id="320" r:id="rId22"/>
    <p:sldId id="322" r:id="rId23"/>
    <p:sldId id="323" r:id="rId24"/>
    <p:sldId id="278" r:id="rId25"/>
    <p:sldId id="321" r:id="rId26"/>
  </p:sldIdLst>
  <p:sldSz cx="18288000" cy="10287000"/>
  <p:notesSz cx="6858000" cy="9144000"/>
  <p:embeddedFontLst>
    <p:embeddedFont>
      <p:font typeface="Arimo" panose="020B0604020202020204" charset="0"/>
      <p:regular r:id="rId28"/>
    </p:embeddedFont>
    <p:embeddedFont>
      <p:font typeface="Blinker" panose="020B0604020202020204" charset="0"/>
      <p:regular r:id="rId29"/>
    </p:embeddedFont>
    <p:embeddedFont>
      <p:font typeface="Lato" panose="020B0604020202020204" charset="0"/>
      <p:regular r:id="rId30"/>
      <p:bold r:id="rId31"/>
      <p:italic r:id="rId32"/>
      <p:boldItalic r:id="rId33"/>
    </p:embeddedFont>
    <p:embeddedFont>
      <p:font typeface="League Spartan"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6B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311F9F-8202-42FB-8631-A2E100766700}" v="97" dt="2024-02-26T20:29:28.4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bert Chambers" userId="a1f8932a-26cb-46f3-bcc7-b22e2c48842f" providerId="ADAL" clId="{70311F9F-8202-42FB-8631-A2E100766700}"/>
    <pc:docChg chg="undo custSel addSld delSld modSld sldOrd">
      <pc:chgData name="Wilbert Chambers" userId="a1f8932a-26cb-46f3-bcc7-b22e2c48842f" providerId="ADAL" clId="{70311F9F-8202-42FB-8631-A2E100766700}" dt="2024-02-26T20:29:28.492" v="363"/>
      <pc:docMkLst>
        <pc:docMk/>
      </pc:docMkLst>
      <pc:sldChg chg="modSp mod">
        <pc:chgData name="Wilbert Chambers" userId="a1f8932a-26cb-46f3-bcc7-b22e2c48842f" providerId="ADAL" clId="{70311F9F-8202-42FB-8631-A2E100766700}" dt="2024-02-26T20:26:12.520" v="311" actId="14826"/>
        <pc:sldMkLst>
          <pc:docMk/>
          <pc:sldMk cId="0" sldId="256"/>
        </pc:sldMkLst>
        <pc:spChg chg="mod">
          <ac:chgData name="Wilbert Chambers" userId="a1f8932a-26cb-46f3-bcc7-b22e2c48842f" providerId="ADAL" clId="{70311F9F-8202-42FB-8631-A2E100766700}" dt="2024-02-26T20:17:24.220" v="309" actId="1076"/>
          <ac:spMkLst>
            <pc:docMk/>
            <pc:sldMk cId="0" sldId="256"/>
            <ac:spMk id="9" creationId="{00000000-0000-0000-0000-000000000000}"/>
          </ac:spMkLst>
        </pc:spChg>
        <pc:picChg chg="mod">
          <ac:chgData name="Wilbert Chambers" userId="a1f8932a-26cb-46f3-bcc7-b22e2c48842f" providerId="ADAL" clId="{70311F9F-8202-42FB-8631-A2E100766700}" dt="2024-02-26T20:26:12.520" v="311" actId="14826"/>
          <ac:picMkLst>
            <pc:docMk/>
            <pc:sldMk cId="0" sldId="256"/>
            <ac:picMk id="13" creationId="{54C8D455-263D-AC28-19FA-FBE722C88648}"/>
          </ac:picMkLst>
        </pc:picChg>
      </pc:sldChg>
      <pc:sldChg chg="del">
        <pc:chgData name="Wilbert Chambers" userId="a1f8932a-26cb-46f3-bcc7-b22e2c48842f" providerId="ADAL" clId="{70311F9F-8202-42FB-8631-A2E100766700}" dt="2024-02-26T20:10:46.976" v="254" actId="47"/>
        <pc:sldMkLst>
          <pc:docMk/>
          <pc:sldMk cId="0" sldId="260"/>
        </pc:sldMkLst>
      </pc:sldChg>
      <pc:sldChg chg="del">
        <pc:chgData name="Wilbert Chambers" userId="a1f8932a-26cb-46f3-bcc7-b22e2c48842f" providerId="ADAL" clId="{70311F9F-8202-42FB-8631-A2E100766700}" dt="2024-02-26T20:10:46.976" v="254" actId="47"/>
        <pc:sldMkLst>
          <pc:docMk/>
          <pc:sldMk cId="0" sldId="262"/>
        </pc:sldMkLst>
      </pc:sldChg>
      <pc:sldChg chg="addSp delSp modSp mod">
        <pc:chgData name="Wilbert Chambers" userId="a1f8932a-26cb-46f3-bcc7-b22e2c48842f" providerId="ADAL" clId="{70311F9F-8202-42FB-8631-A2E100766700}" dt="2024-02-26T20:29:24.756" v="361"/>
        <pc:sldMkLst>
          <pc:docMk/>
          <pc:sldMk cId="0" sldId="278"/>
        </pc:sldMkLst>
        <pc:spChg chg="mod">
          <ac:chgData name="Wilbert Chambers" userId="a1f8932a-26cb-46f3-bcc7-b22e2c48842f" providerId="ADAL" clId="{70311F9F-8202-42FB-8631-A2E100766700}" dt="2024-02-26T20:11:22.807" v="261" actId="1076"/>
          <ac:spMkLst>
            <pc:docMk/>
            <pc:sldMk cId="0" sldId="278"/>
            <ac:spMk id="10" creationId="{00000000-0000-0000-0000-000000000000}"/>
          </ac:spMkLst>
        </pc:spChg>
        <pc:spChg chg="del mod">
          <ac:chgData name="Wilbert Chambers" userId="a1f8932a-26cb-46f3-bcc7-b22e2c48842f" providerId="ADAL" clId="{70311F9F-8202-42FB-8631-A2E100766700}" dt="2024-02-26T20:11:11.354" v="258" actId="478"/>
          <ac:spMkLst>
            <pc:docMk/>
            <pc:sldMk cId="0" sldId="278"/>
            <ac:spMk id="14" creationId="{00000000-0000-0000-0000-000000000000}"/>
          </ac:spMkLst>
        </pc:spChg>
        <pc:spChg chg="del">
          <ac:chgData name="Wilbert Chambers" userId="a1f8932a-26cb-46f3-bcc7-b22e2c48842f" providerId="ADAL" clId="{70311F9F-8202-42FB-8631-A2E100766700}" dt="2024-02-26T20:11:08.456" v="256" actId="478"/>
          <ac:spMkLst>
            <pc:docMk/>
            <pc:sldMk cId="0" sldId="278"/>
            <ac:spMk id="29" creationId="{F5039244-739A-577F-44F7-7687DA90D2EB}"/>
          </ac:spMkLst>
        </pc:spChg>
        <pc:grpChg chg="del">
          <ac:chgData name="Wilbert Chambers" userId="a1f8932a-26cb-46f3-bcc7-b22e2c48842f" providerId="ADAL" clId="{70311F9F-8202-42FB-8631-A2E100766700}" dt="2024-02-26T20:11:16.576" v="260" actId="478"/>
          <ac:grpSpMkLst>
            <pc:docMk/>
            <pc:sldMk cId="0" sldId="278"/>
            <ac:grpSpMk id="12" creationId="{00000000-0000-0000-0000-000000000000}"/>
          </ac:grpSpMkLst>
        </pc:grpChg>
        <pc:picChg chg="add del mod">
          <ac:chgData name="Wilbert Chambers" userId="a1f8932a-26cb-46f3-bcc7-b22e2c48842f" providerId="ADAL" clId="{70311F9F-8202-42FB-8631-A2E100766700}" dt="2024-02-26T20:29:24.453" v="360" actId="478"/>
          <ac:picMkLst>
            <pc:docMk/>
            <pc:sldMk cId="0" sldId="278"/>
            <ac:picMk id="30" creationId="{14C7B5C7-BACC-8BE8-F195-EA6F3F52FA95}"/>
          </ac:picMkLst>
        </pc:picChg>
        <pc:picChg chg="add mod">
          <ac:chgData name="Wilbert Chambers" userId="a1f8932a-26cb-46f3-bcc7-b22e2c48842f" providerId="ADAL" clId="{70311F9F-8202-42FB-8631-A2E100766700}" dt="2024-02-26T20:29:24.756" v="361"/>
          <ac:picMkLst>
            <pc:docMk/>
            <pc:sldMk cId="0" sldId="278"/>
            <ac:picMk id="31" creationId="{B5046893-C277-662E-F9C2-0DEF3AAC41C8}"/>
          </ac:picMkLst>
        </pc:picChg>
      </pc:sldChg>
      <pc:sldChg chg="delSp modSp mod modNotesTx">
        <pc:chgData name="Wilbert Chambers" userId="a1f8932a-26cb-46f3-bcc7-b22e2c48842f" providerId="ADAL" clId="{70311F9F-8202-42FB-8631-A2E100766700}" dt="2024-02-26T20:26:35.651" v="312" actId="14826"/>
        <pc:sldMkLst>
          <pc:docMk/>
          <pc:sldMk cId="3238356795" sldId="280"/>
        </pc:sldMkLst>
        <pc:spChg chg="del">
          <ac:chgData name="Wilbert Chambers" userId="a1f8932a-26cb-46f3-bcc7-b22e2c48842f" providerId="ADAL" clId="{70311F9F-8202-42FB-8631-A2E100766700}" dt="2024-02-26T20:12:15.865" v="262" actId="478"/>
          <ac:spMkLst>
            <pc:docMk/>
            <pc:sldMk cId="3238356795" sldId="280"/>
            <ac:spMk id="13" creationId="{9C9094F9-A37F-842E-CD63-58D06682484C}"/>
          </ac:spMkLst>
        </pc:spChg>
        <pc:spChg chg="mod">
          <ac:chgData name="Wilbert Chambers" userId="a1f8932a-26cb-46f3-bcc7-b22e2c48842f" providerId="ADAL" clId="{70311F9F-8202-42FB-8631-A2E100766700}" dt="2024-02-26T20:12:30.273" v="266" actId="1076"/>
          <ac:spMkLst>
            <pc:docMk/>
            <pc:sldMk cId="3238356795" sldId="280"/>
            <ac:spMk id="14" creationId="{BC2FD2F1-65E0-7BAB-F2FF-0B0140AFA7D0}"/>
          </ac:spMkLst>
        </pc:spChg>
        <pc:picChg chg="mod">
          <ac:chgData name="Wilbert Chambers" userId="a1f8932a-26cb-46f3-bcc7-b22e2c48842f" providerId="ADAL" clId="{70311F9F-8202-42FB-8631-A2E100766700}" dt="2024-02-26T20:26:35.651" v="312" actId="14826"/>
          <ac:picMkLst>
            <pc:docMk/>
            <pc:sldMk cId="3238356795" sldId="280"/>
            <ac:picMk id="10" creationId="{CA5EABD2-5BA6-F19B-9E65-46AE9E5C3C43}"/>
          </ac:picMkLst>
        </pc:picChg>
        <pc:picChg chg="mod">
          <ac:chgData name="Wilbert Chambers" userId="a1f8932a-26cb-46f3-bcc7-b22e2c48842f" providerId="ADAL" clId="{70311F9F-8202-42FB-8631-A2E100766700}" dt="2024-02-26T20:12:24.695" v="265" actId="1076"/>
          <ac:picMkLst>
            <pc:docMk/>
            <pc:sldMk cId="3238356795" sldId="280"/>
            <ac:picMk id="2049" creationId="{4B513783-2ED3-F037-1222-DA401FA47195}"/>
          </ac:picMkLst>
        </pc:picChg>
      </pc:sldChg>
      <pc:sldChg chg="del">
        <pc:chgData name="Wilbert Chambers" userId="a1f8932a-26cb-46f3-bcc7-b22e2c48842f" providerId="ADAL" clId="{70311F9F-8202-42FB-8631-A2E100766700}" dt="2024-02-26T20:10:57.885" v="255" actId="47"/>
        <pc:sldMkLst>
          <pc:docMk/>
          <pc:sldMk cId="326365244" sldId="295"/>
        </pc:sldMkLst>
      </pc:sldChg>
      <pc:sldChg chg="del">
        <pc:chgData name="Wilbert Chambers" userId="a1f8932a-26cb-46f3-bcc7-b22e2c48842f" providerId="ADAL" clId="{70311F9F-8202-42FB-8631-A2E100766700}" dt="2024-02-26T20:10:46.976" v="254" actId="47"/>
        <pc:sldMkLst>
          <pc:docMk/>
          <pc:sldMk cId="3631719156" sldId="297"/>
        </pc:sldMkLst>
      </pc:sldChg>
      <pc:sldChg chg="del">
        <pc:chgData name="Wilbert Chambers" userId="a1f8932a-26cb-46f3-bcc7-b22e2c48842f" providerId="ADAL" clId="{70311F9F-8202-42FB-8631-A2E100766700}" dt="2024-02-26T20:10:46.976" v="254" actId="47"/>
        <pc:sldMkLst>
          <pc:docMk/>
          <pc:sldMk cId="3203546546" sldId="298"/>
        </pc:sldMkLst>
      </pc:sldChg>
      <pc:sldChg chg="del">
        <pc:chgData name="Wilbert Chambers" userId="a1f8932a-26cb-46f3-bcc7-b22e2c48842f" providerId="ADAL" clId="{70311F9F-8202-42FB-8631-A2E100766700}" dt="2024-02-26T20:10:46.976" v="254" actId="47"/>
        <pc:sldMkLst>
          <pc:docMk/>
          <pc:sldMk cId="1773293718" sldId="299"/>
        </pc:sldMkLst>
      </pc:sldChg>
      <pc:sldChg chg="del">
        <pc:chgData name="Wilbert Chambers" userId="a1f8932a-26cb-46f3-bcc7-b22e2c48842f" providerId="ADAL" clId="{70311F9F-8202-42FB-8631-A2E100766700}" dt="2024-02-26T20:10:46.976" v="254" actId="47"/>
        <pc:sldMkLst>
          <pc:docMk/>
          <pc:sldMk cId="779708567" sldId="300"/>
        </pc:sldMkLst>
      </pc:sldChg>
      <pc:sldChg chg="del">
        <pc:chgData name="Wilbert Chambers" userId="a1f8932a-26cb-46f3-bcc7-b22e2c48842f" providerId="ADAL" clId="{70311F9F-8202-42FB-8631-A2E100766700}" dt="2024-02-26T20:10:46.976" v="254" actId="47"/>
        <pc:sldMkLst>
          <pc:docMk/>
          <pc:sldMk cId="3625520374" sldId="301"/>
        </pc:sldMkLst>
      </pc:sldChg>
      <pc:sldChg chg="del">
        <pc:chgData name="Wilbert Chambers" userId="a1f8932a-26cb-46f3-bcc7-b22e2c48842f" providerId="ADAL" clId="{70311F9F-8202-42FB-8631-A2E100766700}" dt="2024-02-26T20:10:46.976" v="254" actId="47"/>
        <pc:sldMkLst>
          <pc:docMk/>
          <pc:sldMk cId="874106363" sldId="302"/>
        </pc:sldMkLst>
      </pc:sldChg>
      <pc:sldChg chg="del">
        <pc:chgData name="Wilbert Chambers" userId="a1f8932a-26cb-46f3-bcc7-b22e2c48842f" providerId="ADAL" clId="{70311F9F-8202-42FB-8631-A2E100766700}" dt="2024-02-26T20:10:46.976" v="254" actId="47"/>
        <pc:sldMkLst>
          <pc:docMk/>
          <pc:sldMk cId="2845255322" sldId="303"/>
        </pc:sldMkLst>
      </pc:sldChg>
      <pc:sldChg chg="del">
        <pc:chgData name="Wilbert Chambers" userId="a1f8932a-26cb-46f3-bcc7-b22e2c48842f" providerId="ADAL" clId="{70311F9F-8202-42FB-8631-A2E100766700}" dt="2024-02-26T20:10:46.976" v="254" actId="47"/>
        <pc:sldMkLst>
          <pc:docMk/>
          <pc:sldMk cId="2704490302" sldId="304"/>
        </pc:sldMkLst>
      </pc:sldChg>
      <pc:sldChg chg="del">
        <pc:chgData name="Wilbert Chambers" userId="a1f8932a-26cb-46f3-bcc7-b22e2c48842f" providerId="ADAL" clId="{70311F9F-8202-42FB-8631-A2E100766700}" dt="2024-02-26T20:10:46.976" v="254" actId="47"/>
        <pc:sldMkLst>
          <pc:docMk/>
          <pc:sldMk cId="3963005517" sldId="305"/>
        </pc:sldMkLst>
      </pc:sldChg>
      <pc:sldChg chg="addSp delSp modSp mod modNotesTx">
        <pc:chgData name="Wilbert Chambers" userId="a1f8932a-26cb-46f3-bcc7-b22e2c48842f" providerId="ADAL" clId="{70311F9F-8202-42FB-8631-A2E100766700}" dt="2024-02-26T20:28:18.072" v="329"/>
        <pc:sldMkLst>
          <pc:docMk/>
          <pc:sldMk cId="1547321878" sldId="306"/>
        </pc:sldMkLst>
        <pc:spChg chg="mod">
          <ac:chgData name="Wilbert Chambers" userId="a1f8932a-26cb-46f3-bcc7-b22e2c48842f" providerId="ADAL" clId="{70311F9F-8202-42FB-8631-A2E100766700}" dt="2024-02-26T20:12:56.161" v="273" actId="1076"/>
          <ac:spMkLst>
            <pc:docMk/>
            <pc:sldMk cId="1547321878" sldId="306"/>
            <ac:spMk id="4" creationId="{0F8CAC46-3E87-3AC6-ECD5-DAD00FFB7BD8}"/>
          </ac:spMkLst>
        </pc:spChg>
        <pc:spChg chg="del">
          <ac:chgData name="Wilbert Chambers" userId="a1f8932a-26cb-46f3-bcc7-b22e2c48842f" providerId="ADAL" clId="{70311F9F-8202-42FB-8631-A2E100766700}" dt="2024-02-26T20:12:36.504" v="267" actId="478"/>
          <ac:spMkLst>
            <pc:docMk/>
            <pc:sldMk cId="1547321878" sldId="306"/>
            <ac:spMk id="9" creationId="{6DC66C7C-1B0F-7C09-FCFB-CA3CF926C411}"/>
          </ac:spMkLst>
        </pc:spChg>
        <pc:picChg chg="del">
          <ac:chgData name="Wilbert Chambers" userId="a1f8932a-26cb-46f3-bcc7-b22e2c48842f" providerId="ADAL" clId="{70311F9F-8202-42FB-8631-A2E100766700}" dt="2024-02-26T20:28:17.708" v="328" actId="478"/>
          <ac:picMkLst>
            <pc:docMk/>
            <pc:sldMk cId="1547321878" sldId="306"/>
            <ac:picMk id="10" creationId="{9B416AE7-6547-56DA-DE92-9FDEADC1C3CB}"/>
          </ac:picMkLst>
        </pc:picChg>
        <pc:picChg chg="add del mod">
          <ac:chgData name="Wilbert Chambers" userId="a1f8932a-26cb-46f3-bcc7-b22e2c48842f" providerId="ADAL" clId="{70311F9F-8202-42FB-8631-A2E100766700}" dt="2024-02-26T20:28:12.660" v="325" actId="478"/>
          <ac:picMkLst>
            <pc:docMk/>
            <pc:sldMk cId="1547321878" sldId="306"/>
            <ac:picMk id="11" creationId="{AB32EA53-C281-2293-02A0-8FE2BB5F989B}"/>
          </ac:picMkLst>
        </pc:picChg>
        <pc:picChg chg="add mod">
          <ac:chgData name="Wilbert Chambers" userId="a1f8932a-26cb-46f3-bcc7-b22e2c48842f" providerId="ADAL" clId="{70311F9F-8202-42FB-8631-A2E100766700}" dt="2024-02-26T20:27:41.802" v="324"/>
          <ac:picMkLst>
            <pc:docMk/>
            <pc:sldMk cId="1547321878" sldId="306"/>
            <ac:picMk id="12" creationId="{9C4CDC43-4E41-813C-4F44-D70AB2F01D8F}"/>
          </ac:picMkLst>
        </pc:picChg>
        <pc:picChg chg="add del mod">
          <ac:chgData name="Wilbert Chambers" userId="a1f8932a-26cb-46f3-bcc7-b22e2c48842f" providerId="ADAL" clId="{70311F9F-8202-42FB-8631-A2E100766700}" dt="2024-02-26T20:28:15.550" v="327" actId="478"/>
          <ac:picMkLst>
            <pc:docMk/>
            <pc:sldMk cId="1547321878" sldId="306"/>
            <ac:picMk id="13" creationId="{1F8525D4-121E-D6C1-157E-A87264CB4530}"/>
          </ac:picMkLst>
        </pc:picChg>
        <pc:picChg chg="add mod">
          <ac:chgData name="Wilbert Chambers" userId="a1f8932a-26cb-46f3-bcc7-b22e2c48842f" providerId="ADAL" clId="{70311F9F-8202-42FB-8631-A2E100766700}" dt="2024-02-26T20:28:18.072" v="329"/>
          <ac:picMkLst>
            <pc:docMk/>
            <pc:sldMk cId="1547321878" sldId="306"/>
            <ac:picMk id="14" creationId="{370CE402-588D-EA2D-8761-447C598D2904}"/>
          </ac:picMkLst>
        </pc:picChg>
        <pc:picChg chg="mod">
          <ac:chgData name="Wilbert Chambers" userId="a1f8932a-26cb-46f3-bcc7-b22e2c48842f" providerId="ADAL" clId="{70311F9F-8202-42FB-8631-A2E100766700}" dt="2024-02-26T20:12:56.161" v="273" actId="1076"/>
          <ac:picMkLst>
            <pc:docMk/>
            <pc:sldMk cId="1547321878" sldId="306"/>
            <ac:picMk id="3073" creationId="{C18C00C3-DA0F-6C61-A41B-D97FAA348071}"/>
          </ac:picMkLst>
        </pc:picChg>
      </pc:sldChg>
      <pc:sldChg chg="addSp delSp modSp mod modNotesTx">
        <pc:chgData name="Wilbert Chambers" userId="a1f8932a-26cb-46f3-bcc7-b22e2c48842f" providerId="ADAL" clId="{70311F9F-8202-42FB-8631-A2E100766700}" dt="2024-02-26T20:27:29.030" v="323" actId="1076"/>
        <pc:sldMkLst>
          <pc:docMk/>
          <pc:sldMk cId="1579797221" sldId="307"/>
        </pc:sldMkLst>
        <pc:picChg chg="add mod modCrop">
          <ac:chgData name="Wilbert Chambers" userId="a1f8932a-26cb-46f3-bcc7-b22e2c48842f" providerId="ADAL" clId="{70311F9F-8202-42FB-8631-A2E100766700}" dt="2024-02-26T20:14:19.494" v="281" actId="732"/>
          <ac:picMkLst>
            <pc:docMk/>
            <pc:sldMk cId="1579797221" sldId="307"/>
            <ac:picMk id="4" creationId="{BC22FF91-47E1-FD02-2C1A-2276CFF00FF8}"/>
          </ac:picMkLst>
        </pc:picChg>
        <pc:picChg chg="add del mod">
          <ac:chgData name="Wilbert Chambers" userId="a1f8932a-26cb-46f3-bcc7-b22e2c48842f" providerId="ADAL" clId="{70311F9F-8202-42FB-8631-A2E100766700}" dt="2024-02-26T20:27:18.694" v="317" actId="478"/>
          <ac:picMkLst>
            <pc:docMk/>
            <pc:sldMk cId="1579797221" sldId="307"/>
            <ac:picMk id="5" creationId="{964B7C36-BC9E-4B9C-266B-53CE13557660}"/>
          </ac:picMkLst>
        </pc:picChg>
        <pc:picChg chg="add mod">
          <ac:chgData name="Wilbert Chambers" userId="a1f8932a-26cb-46f3-bcc7-b22e2c48842f" providerId="ADAL" clId="{70311F9F-8202-42FB-8631-A2E100766700}" dt="2024-02-26T20:27:11.931" v="315"/>
          <ac:picMkLst>
            <pc:docMk/>
            <pc:sldMk cId="1579797221" sldId="307"/>
            <ac:picMk id="6" creationId="{D77CA542-F059-83FE-5D2A-5EF4AB125D56}"/>
          </ac:picMkLst>
        </pc:picChg>
        <pc:picChg chg="add mod">
          <ac:chgData name="Wilbert Chambers" userId="a1f8932a-26cb-46f3-bcc7-b22e2c48842f" providerId="ADAL" clId="{70311F9F-8202-42FB-8631-A2E100766700}" dt="2024-02-26T20:27:15.019" v="316"/>
          <ac:picMkLst>
            <pc:docMk/>
            <pc:sldMk cId="1579797221" sldId="307"/>
            <ac:picMk id="7" creationId="{A81E4E5A-61F6-4739-A72A-FEB9D0DF7529}"/>
          </ac:picMkLst>
        </pc:picChg>
        <pc:picChg chg="add del mod">
          <ac:chgData name="Wilbert Chambers" userId="a1f8932a-26cb-46f3-bcc7-b22e2c48842f" providerId="ADAL" clId="{70311F9F-8202-42FB-8631-A2E100766700}" dt="2024-02-26T20:27:25.259" v="321" actId="478"/>
          <ac:picMkLst>
            <pc:docMk/>
            <pc:sldMk cId="1579797221" sldId="307"/>
            <ac:picMk id="9" creationId="{F70F772B-5ED8-3A1E-5663-2C9CBCC1ED5F}"/>
          </ac:picMkLst>
        </pc:picChg>
        <pc:picChg chg="del">
          <ac:chgData name="Wilbert Chambers" userId="a1f8932a-26cb-46f3-bcc7-b22e2c48842f" providerId="ADAL" clId="{70311F9F-8202-42FB-8631-A2E100766700}" dt="2024-02-26T20:27:26.812" v="322" actId="478"/>
          <ac:picMkLst>
            <pc:docMk/>
            <pc:sldMk cId="1579797221" sldId="307"/>
            <ac:picMk id="10" creationId="{F61D6B2E-9A15-972F-903F-D9439AE763CB}"/>
          </ac:picMkLst>
        </pc:picChg>
        <pc:picChg chg="add mod">
          <ac:chgData name="Wilbert Chambers" userId="a1f8932a-26cb-46f3-bcc7-b22e2c48842f" providerId="ADAL" clId="{70311F9F-8202-42FB-8631-A2E100766700}" dt="2024-02-26T20:27:29.030" v="323" actId="1076"/>
          <ac:picMkLst>
            <pc:docMk/>
            <pc:sldMk cId="1579797221" sldId="307"/>
            <ac:picMk id="11" creationId="{DAFA16F0-04B0-862D-97C1-785FE832D8EC}"/>
          </ac:picMkLst>
        </pc:picChg>
      </pc:sldChg>
      <pc:sldChg chg="addSp delSp modSp mod">
        <pc:chgData name="Wilbert Chambers" userId="a1f8932a-26cb-46f3-bcc7-b22e2c48842f" providerId="ADAL" clId="{70311F9F-8202-42FB-8631-A2E100766700}" dt="2024-02-26T20:28:23.211" v="331"/>
        <pc:sldMkLst>
          <pc:docMk/>
          <pc:sldMk cId="565683215" sldId="308"/>
        </pc:sldMkLst>
        <pc:picChg chg="add mod modCrop">
          <ac:chgData name="Wilbert Chambers" userId="a1f8932a-26cb-46f3-bcc7-b22e2c48842f" providerId="ADAL" clId="{70311F9F-8202-42FB-8631-A2E100766700}" dt="2024-02-26T20:14:37.546" v="282" actId="732"/>
          <ac:picMkLst>
            <pc:docMk/>
            <pc:sldMk cId="565683215" sldId="308"/>
            <ac:picMk id="4" creationId="{9681B582-282F-6F42-5E01-56BE7E83E711}"/>
          </ac:picMkLst>
        </pc:picChg>
        <pc:picChg chg="add mod">
          <ac:chgData name="Wilbert Chambers" userId="a1f8932a-26cb-46f3-bcc7-b22e2c48842f" providerId="ADAL" clId="{70311F9F-8202-42FB-8631-A2E100766700}" dt="2024-02-26T20:28:23.211" v="331"/>
          <ac:picMkLst>
            <pc:docMk/>
            <pc:sldMk cId="565683215" sldId="308"/>
            <ac:picMk id="5" creationId="{09994DC2-F6A6-A16E-F098-9E3A5A99A15E}"/>
          </ac:picMkLst>
        </pc:picChg>
        <pc:picChg chg="del">
          <ac:chgData name="Wilbert Chambers" userId="a1f8932a-26cb-46f3-bcc7-b22e2c48842f" providerId="ADAL" clId="{70311F9F-8202-42FB-8631-A2E100766700}" dt="2024-02-26T20:28:22.812" v="330" actId="478"/>
          <ac:picMkLst>
            <pc:docMk/>
            <pc:sldMk cId="565683215" sldId="308"/>
            <ac:picMk id="10" creationId="{E2A3DCDB-16C3-0E47-0F42-8B50E7E1594B}"/>
          </ac:picMkLst>
        </pc:picChg>
      </pc:sldChg>
      <pc:sldChg chg="addSp delSp modSp add mod modNotesTx">
        <pc:chgData name="Wilbert Chambers" userId="a1f8932a-26cb-46f3-bcc7-b22e2c48842f" providerId="ADAL" clId="{70311F9F-8202-42FB-8631-A2E100766700}" dt="2024-02-26T20:28:26.857" v="333"/>
        <pc:sldMkLst>
          <pc:docMk/>
          <pc:sldMk cId="1319309974" sldId="309"/>
        </pc:sldMkLst>
        <pc:spChg chg="add mod">
          <ac:chgData name="Wilbert Chambers" userId="a1f8932a-26cb-46f3-bcc7-b22e2c48842f" providerId="ADAL" clId="{70311F9F-8202-42FB-8631-A2E100766700}" dt="2024-02-26T19:40:56.443" v="17" actId="14100"/>
          <ac:spMkLst>
            <pc:docMk/>
            <pc:sldMk cId="1319309974" sldId="309"/>
            <ac:spMk id="5" creationId="{C019773E-5291-F4D8-DF38-EA4AFFEDD471}"/>
          </ac:spMkLst>
        </pc:spChg>
        <pc:picChg chg="add mod">
          <ac:chgData name="Wilbert Chambers" userId="a1f8932a-26cb-46f3-bcc7-b22e2c48842f" providerId="ADAL" clId="{70311F9F-8202-42FB-8631-A2E100766700}" dt="2024-02-26T19:40:40.903" v="14" actId="1076"/>
          <ac:picMkLst>
            <pc:docMk/>
            <pc:sldMk cId="1319309974" sldId="309"/>
            <ac:picMk id="4" creationId="{CB838319-2BF1-94A2-36EC-3F17B1EDE16E}"/>
          </ac:picMkLst>
        </pc:picChg>
        <pc:picChg chg="add mod">
          <ac:chgData name="Wilbert Chambers" userId="a1f8932a-26cb-46f3-bcc7-b22e2c48842f" providerId="ADAL" clId="{70311F9F-8202-42FB-8631-A2E100766700}" dt="2024-02-26T20:28:26.857" v="333"/>
          <ac:picMkLst>
            <pc:docMk/>
            <pc:sldMk cId="1319309974" sldId="309"/>
            <ac:picMk id="6" creationId="{44D54670-5D09-3DEB-779B-F794ADFF19FC}"/>
          </ac:picMkLst>
        </pc:picChg>
        <pc:picChg chg="del">
          <ac:chgData name="Wilbert Chambers" userId="a1f8932a-26cb-46f3-bcc7-b22e2c48842f" providerId="ADAL" clId="{70311F9F-8202-42FB-8631-A2E100766700}" dt="2024-02-26T20:28:26.604" v="332" actId="478"/>
          <ac:picMkLst>
            <pc:docMk/>
            <pc:sldMk cId="1319309974" sldId="309"/>
            <ac:picMk id="10" creationId="{EC6309BF-D9AA-C80C-E7CB-0A5D63A8A5D2}"/>
          </ac:picMkLst>
        </pc:picChg>
      </pc:sldChg>
      <pc:sldChg chg="addSp delSp modSp add mod modNotesTx">
        <pc:chgData name="Wilbert Chambers" userId="a1f8932a-26cb-46f3-bcc7-b22e2c48842f" providerId="ADAL" clId="{70311F9F-8202-42FB-8631-A2E100766700}" dt="2024-02-26T20:28:32.403" v="335"/>
        <pc:sldMkLst>
          <pc:docMk/>
          <pc:sldMk cId="3786461897" sldId="310"/>
        </pc:sldMkLst>
        <pc:spChg chg="add mod">
          <ac:chgData name="Wilbert Chambers" userId="a1f8932a-26cb-46f3-bcc7-b22e2c48842f" providerId="ADAL" clId="{70311F9F-8202-42FB-8631-A2E100766700}" dt="2024-02-26T20:15:02.560" v="286" actId="14100"/>
          <ac:spMkLst>
            <pc:docMk/>
            <pc:sldMk cId="3786461897" sldId="310"/>
            <ac:spMk id="5" creationId="{257A419A-80AC-26A0-3975-49EA818E1898}"/>
          </ac:spMkLst>
        </pc:spChg>
        <pc:picChg chg="add mod">
          <ac:chgData name="Wilbert Chambers" userId="a1f8932a-26cb-46f3-bcc7-b22e2c48842f" providerId="ADAL" clId="{70311F9F-8202-42FB-8631-A2E100766700}" dt="2024-02-26T20:14:54.434" v="284" actId="14100"/>
          <ac:picMkLst>
            <pc:docMk/>
            <pc:sldMk cId="3786461897" sldId="310"/>
            <ac:picMk id="4" creationId="{FC5BE5B8-4FE6-9917-92CB-88D3EBA06D2F}"/>
          </ac:picMkLst>
        </pc:picChg>
        <pc:picChg chg="add mod">
          <ac:chgData name="Wilbert Chambers" userId="a1f8932a-26cb-46f3-bcc7-b22e2c48842f" providerId="ADAL" clId="{70311F9F-8202-42FB-8631-A2E100766700}" dt="2024-02-26T20:28:32.403" v="335"/>
          <ac:picMkLst>
            <pc:docMk/>
            <pc:sldMk cId="3786461897" sldId="310"/>
            <ac:picMk id="6" creationId="{76E25C55-AC7B-D863-C993-EF38813672E9}"/>
          </ac:picMkLst>
        </pc:picChg>
        <pc:picChg chg="del">
          <ac:chgData name="Wilbert Chambers" userId="a1f8932a-26cb-46f3-bcc7-b22e2c48842f" providerId="ADAL" clId="{70311F9F-8202-42FB-8631-A2E100766700}" dt="2024-02-26T20:28:32.029" v="334" actId="478"/>
          <ac:picMkLst>
            <pc:docMk/>
            <pc:sldMk cId="3786461897" sldId="310"/>
            <ac:picMk id="10" creationId="{690DA42D-5389-B10B-3CF9-70F216123A53}"/>
          </ac:picMkLst>
        </pc:picChg>
      </pc:sldChg>
      <pc:sldChg chg="addSp delSp modSp add mod">
        <pc:chgData name="Wilbert Chambers" userId="a1f8932a-26cb-46f3-bcc7-b22e2c48842f" providerId="ADAL" clId="{70311F9F-8202-42FB-8631-A2E100766700}" dt="2024-02-26T20:28:39.587" v="339"/>
        <pc:sldMkLst>
          <pc:docMk/>
          <pc:sldMk cId="2057736848" sldId="311"/>
        </pc:sldMkLst>
        <pc:spChg chg="add mod">
          <ac:chgData name="Wilbert Chambers" userId="a1f8932a-26cb-46f3-bcc7-b22e2c48842f" providerId="ADAL" clId="{70311F9F-8202-42FB-8631-A2E100766700}" dt="2024-02-26T19:44:02.529" v="34" actId="14100"/>
          <ac:spMkLst>
            <pc:docMk/>
            <pc:sldMk cId="2057736848" sldId="311"/>
            <ac:spMk id="5" creationId="{C8133EE5-91BC-87DD-9045-DCE230561B9C}"/>
          </ac:spMkLst>
        </pc:spChg>
        <pc:picChg chg="add mod">
          <ac:chgData name="Wilbert Chambers" userId="a1f8932a-26cb-46f3-bcc7-b22e2c48842f" providerId="ADAL" clId="{70311F9F-8202-42FB-8631-A2E100766700}" dt="2024-02-26T19:43:33.324" v="31" actId="1076"/>
          <ac:picMkLst>
            <pc:docMk/>
            <pc:sldMk cId="2057736848" sldId="311"/>
            <ac:picMk id="4" creationId="{107D4F8A-58B8-41D5-800E-21151A74D7A3}"/>
          </ac:picMkLst>
        </pc:picChg>
        <pc:picChg chg="add mod">
          <ac:chgData name="Wilbert Chambers" userId="a1f8932a-26cb-46f3-bcc7-b22e2c48842f" providerId="ADAL" clId="{70311F9F-8202-42FB-8631-A2E100766700}" dt="2024-02-26T20:28:39.587" v="339"/>
          <ac:picMkLst>
            <pc:docMk/>
            <pc:sldMk cId="2057736848" sldId="311"/>
            <ac:picMk id="6" creationId="{DCB81A85-9E45-F223-523D-E0C980AF8B5F}"/>
          </ac:picMkLst>
        </pc:picChg>
        <pc:picChg chg="del">
          <ac:chgData name="Wilbert Chambers" userId="a1f8932a-26cb-46f3-bcc7-b22e2c48842f" providerId="ADAL" clId="{70311F9F-8202-42FB-8631-A2E100766700}" dt="2024-02-26T20:28:39.307" v="338" actId="478"/>
          <ac:picMkLst>
            <pc:docMk/>
            <pc:sldMk cId="2057736848" sldId="311"/>
            <ac:picMk id="10" creationId="{23BA79E0-526C-46EF-AC05-4A477DA3531E}"/>
          </ac:picMkLst>
        </pc:picChg>
      </pc:sldChg>
      <pc:sldChg chg="addSp delSp modSp add mod modNotesTx">
        <pc:chgData name="Wilbert Chambers" userId="a1f8932a-26cb-46f3-bcc7-b22e2c48842f" providerId="ADAL" clId="{70311F9F-8202-42FB-8631-A2E100766700}" dt="2024-02-26T20:28:45.917" v="341"/>
        <pc:sldMkLst>
          <pc:docMk/>
          <pc:sldMk cId="1186409604" sldId="312"/>
        </pc:sldMkLst>
        <pc:spChg chg="add mod">
          <ac:chgData name="Wilbert Chambers" userId="a1f8932a-26cb-46f3-bcc7-b22e2c48842f" providerId="ADAL" clId="{70311F9F-8202-42FB-8631-A2E100766700}" dt="2024-02-26T19:46:10.197" v="52" actId="14100"/>
          <ac:spMkLst>
            <pc:docMk/>
            <pc:sldMk cId="1186409604" sldId="312"/>
            <ac:spMk id="5" creationId="{B9DFD80B-A68B-AD20-9FD2-FF3F6899EB88}"/>
          </ac:spMkLst>
        </pc:spChg>
        <pc:picChg chg="add mod">
          <ac:chgData name="Wilbert Chambers" userId="a1f8932a-26cb-46f3-bcc7-b22e2c48842f" providerId="ADAL" clId="{70311F9F-8202-42FB-8631-A2E100766700}" dt="2024-02-26T19:45:49.797" v="49" actId="1076"/>
          <ac:picMkLst>
            <pc:docMk/>
            <pc:sldMk cId="1186409604" sldId="312"/>
            <ac:picMk id="4" creationId="{011510C8-9040-66E2-DE3F-D26F6456F4F6}"/>
          </ac:picMkLst>
        </pc:picChg>
        <pc:picChg chg="add mod">
          <ac:chgData name="Wilbert Chambers" userId="a1f8932a-26cb-46f3-bcc7-b22e2c48842f" providerId="ADAL" clId="{70311F9F-8202-42FB-8631-A2E100766700}" dt="2024-02-26T20:28:45.917" v="341"/>
          <ac:picMkLst>
            <pc:docMk/>
            <pc:sldMk cId="1186409604" sldId="312"/>
            <ac:picMk id="6" creationId="{038D9A67-5A10-C75A-9052-ABE26DCE3DA8}"/>
          </ac:picMkLst>
        </pc:picChg>
        <pc:picChg chg="del">
          <ac:chgData name="Wilbert Chambers" userId="a1f8932a-26cb-46f3-bcc7-b22e2c48842f" providerId="ADAL" clId="{70311F9F-8202-42FB-8631-A2E100766700}" dt="2024-02-26T20:28:45.685" v="340" actId="478"/>
          <ac:picMkLst>
            <pc:docMk/>
            <pc:sldMk cId="1186409604" sldId="312"/>
            <ac:picMk id="10" creationId="{FEF91EF9-7EFC-E836-228A-33BC1F887168}"/>
          </ac:picMkLst>
        </pc:picChg>
      </pc:sldChg>
      <pc:sldChg chg="addSp modSp add mod ord modNotesTx">
        <pc:chgData name="Wilbert Chambers" userId="a1f8932a-26cb-46f3-bcc7-b22e2c48842f" providerId="ADAL" clId="{70311F9F-8202-42FB-8631-A2E100766700}" dt="2024-02-26T20:25:32.164" v="310" actId="14826"/>
        <pc:sldMkLst>
          <pc:docMk/>
          <pc:sldMk cId="2371815374" sldId="313"/>
        </pc:sldMkLst>
        <pc:spChg chg="add mod">
          <ac:chgData name="Wilbert Chambers" userId="a1f8932a-26cb-46f3-bcc7-b22e2c48842f" providerId="ADAL" clId="{70311F9F-8202-42FB-8631-A2E100766700}" dt="2024-02-26T19:45:12.678" v="45" actId="14100"/>
          <ac:spMkLst>
            <pc:docMk/>
            <pc:sldMk cId="2371815374" sldId="313"/>
            <ac:spMk id="5" creationId="{3E5FBCA5-6D67-052C-9A3C-2013C719C739}"/>
          </ac:spMkLst>
        </pc:spChg>
        <pc:picChg chg="add mod">
          <ac:chgData name="Wilbert Chambers" userId="a1f8932a-26cb-46f3-bcc7-b22e2c48842f" providerId="ADAL" clId="{70311F9F-8202-42FB-8631-A2E100766700}" dt="2024-02-26T19:44:38.555" v="39" actId="1076"/>
          <ac:picMkLst>
            <pc:docMk/>
            <pc:sldMk cId="2371815374" sldId="313"/>
            <ac:picMk id="4" creationId="{D9D0971C-E2D3-624F-8C01-A8074888A8F0}"/>
          </ac:picMkLst>
        </pc:picChg>
        <pc:picChg chg="mod">
          <ac:chgData name="Wilbert Chambers" userId="a1f8932a-26cb-46f3-bcc7-b22e2c48842f" providerId="ADAL" clId="{70311F9F-8202-42FB-8631-A2E100766700}" dt="2024-02-26T20:25:32.164" v="310" actId="14826"/>
          <ac:picMkLst>
            <pc:docMk/>
            <pc:sldMk cId="2371815374" sldId="313"/>
            <ac:picMk id="10" creationId="{81B0D83B-722E-5CF3-76A5-57C97A41811A}"/>
          </ac:picMkLst>
        </pc:picChg>
      </pc:sldChg>
      <pc:sldChg chg="addSp delSp modSp add mod modNotesTx">
        <pc:chgData name="Wilbert Chambers" userId="a1f8932a-26cb-46f3-bcc7-b22e2c48842f" providerId="ADAL" clId="{70311F9F-8202-42FB-8631-A2E100766700}" dt="2024-02-26T20:28:52.938" v="343"/>
        <pc:sldMkLst>
          <pc:docMk/>
          <pc:sldMk cId="3741395630" sldId="314"/>
        </pc:sldMkLst>
        <pc:spChg chg="add mod">
          <ac:chgData name="Wilbert Chambers" userId="a1f8932a-26cb-46f3-bcc7-b22e2c48842f" providerId="ADAL" clId="{70311F9F-8202-42FB-8631-A2E100766700}" dt="2024-02-26T19:47:13.743" v="60" actId="14100"/>
          <ac:spMkLst>
            <pc:docMk/>
            <pc:sldMk cId="3741395630" sldId="314"/>
            <ac:spMk id="5" creationId="{7FC426FE-CCEE-775E-35C3-C216B90F995A}"/>
          </ac:spMkLst>
        </pc:spChg>
        <pc:picChg chg="add mod">
          <ac:chgData name="Wilbert Chambers" userId="a1f8932a-26cb-46f3-bcc7-b22e2c48842f" providerId="ADAL" clId="{70311F9F-8202-42FB-8631-A2E100766700}" dt="2024-02-26T19:46:59.983" v="57" actId="1076"/>
          <ac:picMkLst>
            <pc:docMk/>
            <pc:sldMk cId="3741395630" sldId="314"/>
            <ac:picMk id="4" creationId="{A4609AE9-8EC4-890C-2063-4CFF8D6A7A94}"/>
          </ac:picMkLst>
        </pc:picChg>
        <pc:picChg chg="add mod">
          <ac:chgData name="Wilbert Chambers" userId="a1f8932a-26cb-46f3-bcc7-b22e2c48842f" providerId="ADAL" clId="{70311F9F-8202-42FB-8631-A2E100766700}" dt="2024-02-26T20:28:52.938" v="343"/>
          <ac:picMkLst>
            <pc:docMk/>
            <pc:sldMk cId="3741395630" sldId="314"/>
            <ac:picMk id="6" creationId="{40136651-7B9B-A1B7-BE2E-7C3CAAAEBC69}"/>
          </ac:picMkLst>
        </pc:picChg>
        <pc:picChg chg="del">
          <ac:chgData name="Wilbert Chambers" userId="a1f8932a-26cb-46f3-bcc7-b22e2c48842f" providerId="ADAL" clId="{70311F9F-8202-42FB-8631-A2E100766700}" dt="2024-02-26T20:28:51.820" v="342" actId="478"/>
          <ac:picMkLst>
            <pc:docMk/>
            <pc:sldMk cId="3741395630" sldId="314"/>
            <ac:picMk id="10" creationId="{6FF64C0E-91D8-F02C-2D86-B3EAAE1FA16D}"/>
          </ac:picMkLst>
        </pc:picChg>
      </pc:sldChg>
      <pc:sldChg chg="addSp delSp modSp add mod modNotesTx">
        <pc:chgData name="Wilbert Chambers" userId="a1f8932a-26cb-46f3-bcc7-b22e2c48842f" providerId="ADAL" clId="{70311F9F-8202-42FB-8631-A2E100766700}" dt="2024-02-26T20:28:57.306" v="345"/>
        <pc:sldMkLst>
          <pc:docMk/>
          <pc:sldMk cId="4282506448" sldId="315"/>
        </pc:sldMkLst>
        <pc:spChg chg="add mod">
          <ac:chgData name="Wilbert Chambers" userId="a1f8932a-26cb-46f3-bcc7-b22e2c48842f" providerId="ADAL" clId="{70311F9F-8202-42FB-8631-A2E100766700}" dt="2024-02-26T20:07:00.916" v="222" actId="14100"/>
          <ac:spMkLst>
            <pc:docMk/>
            <pc:sldMk cId="4282506448" sldId="315"/>
            <ac:spMk id="5" creationId="{FA67F5DF-CFEF-C02B-44EA-2589EDF4B0E1}"/>
          </ac:spMkLst>
        </pc:spChg>
        <pc:picChg chg="add mod">
          <ac:chgData name="Wilbert Chambers" userId="a1f8932a-26cb-46f3-bcc7-b22e2c48842f" providerId="ADAL" clId="{70311F9F-8202-42FB-8631-A2E100766700}" dt="2024-02-26T19:48:04.573" v="66" actId="14100"/>
          <ac:picMkLst>
            <pc:docMk/>
            <pc:sldMk cId="4282506448" sldId="315"/>
            <ac:picMk id="4" creationId="{1CE81C48-27ED-CA10-3FEC-21F80D68526C}"/>
          </ac:picMkLst>
        </pc:picChg>
        <pc:picChg chg="add mod">
          <ac:chgData name="Wilbert Chambers" userId="a1f8932a-26cb-46f3-bcc7-b22e2c48842f" providerId="ADAL" clId="{70311F9F-8202-42FB-8631-A2E100766700}" dt="2024-02-26T20:28:57.306" v="345"/>
          <ac:picMkLst>
            <pc:docMk/>
            <pc:sldMk cId="4282506448" sldId="315"/>
            <ac:picMk id="6" creationId="{AC963AE2-DC82-CA76-62B1-45AABF30789D}"/>
          </ac:picMkLst>
        </pc:picChg>
        <pc:picChg chg="del">
          <ac:chgData name="Wilbert Chambers" userId="a1f8932a-26cb-46f3-bcc7-b22e2c48842f" providerId="ADAL" clId="{70311F9F-8202-42FB-8631-A2E100766700}" dt="2024-02-26T20:28:57.060" v="344" actId="478"/>
          <ac:picMkLst>
            <pc:docMk/>
            <pc:sldMk cId="4282506448" sldId="315"/>
            <ac:picMk id="10" creationId="{C476D4CF-BF9D-15EA-6575-8FB496F79D1A}"/>
          </ac:picMkLst>
        </pc:picChg>
      </pc:sldChg>
      <pc:sldChg chg="addSp delSp modSp add mod modNotesTx">
        <pc:chgData name="Wilbert Chambers" userId="a1f8932a-26cb-46f3-bcc7-b22e2c48842f" providerId="ADAL" clId="{70311F9F-8202-42FB-8631-A2E100766700}" dt="2024-02-26T20:29:00.651" v="347"/>
        <pc:sldMkLst>
          <pc:docMk/>
          <pc:sldMk cId="894270359" sldId="316"/>
        </pc:sldMkLst>
        <pc:spChg chg="add mod">
          <ac:chgData name="Wilbert Chambers" userId="a1f8932a-26cb-46f3-bcc7-b22e2c48842f" providerId="ADAL" clId="{70311F9F-8202-42FB-8631-A2E100766700}" dt="2024-02-26T20:15:37.418" v="289" actId="1076"/>
          <ac:spMkLst>
            <pc:docMk/>
            <pc:sldMk cId="894270359" sldId="316"/>
            <ac:spMk id="5" creationId="{B8BCBAAB-FD65-893D-91E1-496ACE09DF71}"/>
          </ac:spMkLst>
        </pc:spChg>
        <pc:picChg chg="add mod">
          <ac:chgData name="Wilbert Chambers" userId="a1f8932a-26cb-46f3-bcc7-b22e2c48842f" providerId="ADAL" clId="{70311F9F-8202-42FB-8631-A2E100766700}" dt="2024-02-26T20:15:34.038" v="288" actId="14100"/>
          <ac:picMkLst>
            <pc:docMk/>
            <pc:sldMk cId="894270359" sldId="316"/>
            <ac:picMk id="4" creationId="{DA977146-3D30-CAC7-B681-3861B87CBC98}"/>
          </ac:picMkLst>
        </pc:picChg>
        <pc:picChg chg="add mod">
          <ac:chgData name="Wilbert Chambers" userId="a1f8932a-26cb-46f3-bcc7-b22e2c48842f" providerId="ADAL" clId="{70311F9F-8202-42FB-8631-A2E100766700}" dt="2024-02-26T20:29:00.651" v="347"/>
          <ac:picMkLst>
            <pc:docMk/>
            <pc:sldMk cId="894270359" sldId="316"/>
            <ac:picMk id="6" creationId="{A3345E13-CD58-CCED-AC2C-0E3F6F0B5C55}"/>
          </ac:picMkLst>
        </pc:picChg>
        <pc:picChg chg="del">
          <ac:chgData name="Wilbert Chambers" userId="a1f8932a-26cb-46f3-bcc7-b22e2c48842f" providerId="ADAL" clId="{70311F9F-8202-42FB-8631-A2E100766700}" dt="2024-02-26T20:29:00.420" v="346" actId="478"/>
          <ac:picMkLst>
            <pc:docMk/>
            <pc:sldMk cId="894270359" sldId="316"/>
            <ac:picMk id="10" creationId="{046310E5-59EB-4699-1A7A-48E347B18A5B}"/>
          </ac:picMkLst>
        </pc:picChg>
      </pc:sldChg>
      <pc:sldChg chg="addSp delSp modSp add mod modNotesTx">
        <pc:chgData name="Wilbert Chambers" userId="a1f8932a-26cb-46f3-bcc7-b22e2c48842f" providerId="ADAL" clId="{70311F9F-8202-42FB-8631-A2E100766700}" dt="2024-02-26T20:29:04.059" v="349"/>
        <pc:sldMkLst>
          <pc:docMk/>
          <pc:sldMk cId="928739714" sldId="317"/>
        </pc:sldMkLst>
        <pc:spChg chg="add mod">
          <ac:chgData name="Wilbert Chambers" userId="a1f8932a-26cb-46f3-bcc7-b22e2c48842f" providerId="ADAL" clId="{70311F9F-8202-42FB-8631-A2E100766700}" dt="2024-02-26T20:15:49.860" v="292" actId="1076"/>
          <ac:spMkLst>
            <pc:docMk/>
            <pc:sldMk cId="928739714" sldId="317"/>
            <ac:spMk id="5" creationId="{CB84D969-36D1-08FE-5895-0D8ED25F4346}"/>
          </ac:spMkLst>
        </pc:spChg>
        <pc:picChg chg="add mod">
          <ac:chgData name="Wilbert Chambers" userId="a1f8932a-26cb-46f3-bcc7-b22e2c48842f" providerId="ADAL" clId="{70311F9F-8202-42FB-8631-A2E100766700}" dt="2024-02-26T20:15:45.988" v="291" actId="14100"/>
          <ac:picMkLst>
            <pc:docMk/>
            <pc:sldMk cId="928739714" sldId="317"/>
            <ac:picMk id="4" creationId="{6AFF1E6B-8E69-70CB-39F1-2151CD3F85F1}"/>
          </ac:picMkLst>
        </pc:picChg>
        <pc:picChg chg="add mod">
          <ac:chgData name="Wilbert Chambers" userId="a1f8932a-26cb-46f3-bcc7-b22e2c48842f" providerId="ADAL" clId="{70311F9F-8202-42FB-8631-A2E100766700}" dt="2024-02-26T20:29:04.059" v="349"/>
          <ac:picMkLst>
            <pc:docMk/>
            <pc:sldMk cId="928739714" sldId="317"/>
            <ac:picMk id="6" creationId="{D6B4C0E5-66FC-F6F1-D69A-83ECAA62C46A}"/>
          </ac:picMkLst>
        </pc:picChg>
        <pc:picChg chg="del">
          <ac:chgData name="Wilbert Chambers" userId="a1f8932a-26cb-46f3-bcc7-b22e2c48842f" providerId="ADAL" clId="{70311F9F-8202-42FB-8631-A2E100766700}" dt="2024-02-26T20:29:03.807" v="348" actId="478"/>
          <ac:picMkLst>
            <pc:docMk/>
            <pc:sldMk cId="928739714" sldId="317"/>
            <ac:picMk id="10" creationId="{9B9559D7-1D59-306D-33C3-8A4D8AE22084}"/>
          </ac:picMkLst>
        </pc:picChg>
      </pc:sldChg>
      <pc:sldChg chg="addSp delSp modSp add mod modNotesTx">
        <pc:chgData name="Wilbert Chambers" userId="a1f8932a-26cb-46f3-bcc7-b22e2c48842f" providerId="ADAL" clId="{70311F9F-8202-42FB-8631-A2E100766700}" dt="2024-02-26T20:29:07.411" v="351"/>
        <pc:sldMkLst>
          <pc:docMk/>
          <pc:sldMk cId="878003997" sldId="318"/>
        </pc:sldMkLst>
        <pc:spChg chg="add mod">
          <ac:chgData name="Wilbert Chambers" userId="a1f8932a-26cb-46f3-bcc7-b22e2c48842f" providerId="ADAL" clId="{70311F9F-8202-42FB-8631-A2E100766700}" dt="2024-02-26T20:16:13.730" v="296" actId="1076"/>
          <ac:spMkLst>
            <pc:docMk/>
            <pc:sldMk cId="878003997" sldId="318"/>
            <ac:spMk id="5" creationId="{1946AD83-D4DB-1A6D-1817-1BD56917253B}"/>
          </ac:spMkLst>
        </pc:spChg>
        <pc:picChg chg="add mod">
          <ac:chgData name="Wilbert Chambers" userId="a1f8932a-26cb-46f3-bcc7-b22e2c48842f" providerId="ADAL" clId="{70311F9F-8202-42FB-8631-A2E100766700}" dt="2024-02-26T20:16:09.284" v="295" actId="1076"/>
          <ac:picMkLst>
            <pc:docMk/>
            <pc:sldMk cId="878003997" sldId="318"/>
            <ac:picMk id="4" creationId="{76096A7D-F675-70E4-DAA9-FC798E8DF1F3}"/>
          </ac:picMkLst>
        </pc:picChg>
        <pc:picChg chg="add mod">
          <ac:chgData name="Wilbert Chambers" userId="a1f8932a-26cb-46f3-bcc7-b22e2c48842f" providerId="ADAL" clId="{70311F9F-8202-42FB-8631-A2E100766700}" dt="2024-02-26T20:29:07.411" v="351"/>
          <ac:picMkLst>
            <pc:docMk/>
            <pc:sldMk cId="878003997" sldId="318"/>
            <ac:picMk id="6" creationId="{1D648B39-A9E5-F699-C473-BFEA902D2FBD}"/>
          </ac:picMkLst>
        </pc:picChg>
        <pc:picChg chg="del">
          <ac:chgData name="Wilbert Chambers" userId="a1f8932a-26cb-46f3-bcc7-b22e2c48842f" providerId="ADAL" clId="{70311F9F-8202-42FB-8631-A2E100766700}" dt="2024-02-26T20:29:07.060" v="350" actId="478"/>
          <ac:picMkLst>
            <pc:docMk/>
            <pc:sldMk cId="878003997" sldId="318"/>
            <ac:picMk id="10" creationId="{285A09D4-A566-771C-7D23-3A412C354D6B}"/>
          </ac:picMkLst>
        </pc:picChg>
      </pc:sldChg>
      <pc:sldChg chg="addSp delSp modSp add mod modNotesTx">
        <pc:chgData name="Wilbert Chambers" userId="a1f8932a-26cb-46f3-bcc7-b22e2c48842f" providerId="ADAL" clId="{70311F9F-8202-42FB-8631-A2E100766700}" dt="2024-02-26T20:29:10.947" v="353"/>
        <pc:sldMkLst>
          <pc:docMk/>
          <pc:sldMk cId="384603058" sldId="319"/>
        </pc:sldMkLst>
        <pc:picChg chg="add mod">
          <ac:chgData name="Wilbert Chambers" userId="a1f8932a-26cb-46f3-bcc7-b22e2c48842f" providerId="ADAL" clId="{70311F9F-8202-42FB-8631-A2E100766700}" dt="2024-02-26T20:16:34.275" v="299" actId="1076"/>
          <ac:picMkLst>
            <pc:docMk/>
            <pc:sldMk cId="384603058" sldId="319"/>
            <ac:picMk id="4" creationId="{487F78CE-D1CC-3172-6239-50DAC7BA9C77}"/>
          </ac:picMkLst>
        </pc:picChg>
        <pc:picChg chg="add mod">
          <ac:chgData name="Wilbert Chambers" userId="a1f8932a-26cb-46f3-bcc7-b22e2c48842f" providerId="ADAL" clId="{70311F9F-8202-42FB-8631-A2E100766700}" dt="2024-02-26T20:29:10.947" v="353"/>
          <ac:picMkLst>
            <pc:docMk/>
            <pc:sldMk cId="384603058" sldId="319"/>
            <ac:picMk id="5" creationId="{8BFF736E-5AA9-B7B3-E34B-28D8EA6AE981}"/>
          </ac:picMkLst>
        </pc:picChg>
        <pc:picChg chg="del">
          <ac:chgData name="Wilbert Chambers" userId="a1f8932a-26cb-46f3-bcc7-b22e2c48842f" providerId="ADAL" clId="{70311F9F-8202-42FB-8631-A2E100766700}" dt="2024-02-26T20:29:10.678" v="352" actId="478"/>
          <ac:picMkLst>
            <pc:docMk/>
            <pc:sldMk cId="384603058" sldId="319"/>
            <ac:picMk id="10" creationId="{CF5D2C30-3928-FE96-6040-26450C6135D1}"/>
          </ac:picMkLst>
        </pc:picChg>
      </pc:sldChg>
      <pc:sldChg chg="addSp delSp modSp add mod modNotesTx">
        <pc:chgData name="Wilbert Chambers" userId="a1f8932a-26cb-46f3-bcc7-b22e2c48842f" providerId="ADAL" clId="{70311F9F-8202-42FB-8631-A2E100766700}" dt="2024-02-26T20:29:14.178" v="355"/>
        <pc:sldMkLst>
          <pc:docMk/>
          <pc:sldMk cId="2398721228" sldId="320"/>
        </pc:sldMkLst>
        <pc:picChg chg="add mod">
          <ac:chgData name="Wilbert Chambers" userId="a1f8932a-26cb-46f3-bcc7-b22e2c48842f" providerId="ADAL" clId="{70311F9F-8202-42FB-8631-A2E100766700}" dt="2024-02-26T19:52:40.799" v="114" actId="1076"/>
          <ac:picMkLst>
            <pc:docMk/>
            <pc:sldMk cId="2398721228" sldId="320"/>
            <ac:picMk id="4" creationId="{F5D4E63F-6A68-E6BB-03E8-AC058CB10886}"/>
          </ac:picMkLst>
        </pc:picChg>
        <pc:picChg chg="add mod">
          <ac:chgData name="Wilbert Chambers" userId="a1f8932a-26cb-46f3-bcc7-b22e2c48842f" providerId="ADAL" clId="{70311F9F-8202-42FB-8631-A2E100766700}" dt="2024-02-26T20:29:14.178" v="355"/>
          <ac:picMkLst>
            <pc:docMk/>
            <pc:sldMk cId="2398721228" sldId="320"/>
            <ac:picMk id="5" creationId="{B55E4BC4-1E66-0474-AF35-11EC34B8DA70}"/>
          </ac:picMkLst>
        </pc:picChg>
        <pc:picChg chg="del">
          <ac:chgData name="Wilbert Chambers" userId="a1f8932a-26cb-46f3-bcc7-b22e2c48842f" providerId="ADAL" clId="{70311F9F-8202-42FB-8631-A2E100766700}" dt="2024-02-26T20:29:13.899" v="354" actId="478"/>
          <ac:picMkLst>
            <pc:docMk/>
            <pc:sldMk cId="2398721228" sldId="320"/>
            <ac:picMk id="10" creationId="{97CF931B-240B-2DA9-261A-BAB72BAB7493}"/>
          </ac:picMkLst>
        </pc:picChg>
      </pc:sldChg>
      <pc:sldChg chg="addSp delSp modSp add mod ord">
        <pc:chgData name="Wilbert Chambers" userId="a1f8932a-26cb-46f3-bcc7-b22e2c48842f" providerId="ADAL" clId="{70311F9F-8202-42FB-8631-A2E100766700}" dt="2024-02-26T20:29:28.492" v="363"/>
        <pc:sldMkLst>
          <pc:docMk/>
          <pc:sldMk cId="1045838410" sldId="321"/>
        </pc:sldMkLst>
        <pc:picChg chg="add mod">
          <ac:chgData name="Wilbert Chambers" userId="a1f8932a-26cb-46f3-bcc7-b22e2c48842f" providerId="ADAL" clId="{70311F9F-8202-42FB-8631-A2E100766700}" dt="2024-02-26T20:29:28.492" v="363"/>
          <ac:picMkLst>
            <pc:docMk/>
            <pc:sldMk cId="1045838410" sldId="321"/>
            <ac:picMk id="4" creationId="{52168795-D635-67A5-BC57-BFFE13910C82}"/>
          </ac:picMkLst>
        </pc:picChg>
        <pc:picChg chg="del">
          <ac:chgData name="Wilbert Chambers" userId="a1f8932a-26cb-46f3-bcc7-b22e2c48842f" providerId="ADAL" clId="{70311F9F-8202-42FB-8631-A2E100766700}" dt="2024-02-26T20:29:28.221" v="362" actId="478"/>
          <ac:picMkLst>
            <pc:docMk/>
            <pc:sldMk cId="1045838410" sldId="321"/>
            <ac:picMk id="10" creationId="{46E0F0C5-AE50-1FE6-7037-07D144AB6FF5}"/>
          </ac:picMkLst>
        </pc:picChg>
      </pc:sldChg>
      <pc:sldChg chg="addSp delSp modSp add mod modNotesTx">
        <pc:chgData name="Wilbert Chambers" userId="a1f8932a-26cb-46f3-bcc7-b22e2c48842f" providerId="ADAL" clId="{70311F9F-8202-42FB-8631-A2E100766700}" dt="2024-02-26T20:29:17.906" v="357"/>
        <pc:sldMkLst>
          <pc:docMk/>
          <pc:sldMk cId="857483459" sldId="322"/>
        </pc:sldMkLst>
        <pc:picChg chg="add mod">
          <ac:chgData name="Wilbert Chambers" userId="a1f8932a-26cb-46f3-bcc7-b22e2c48842f" providerId="ADAL" clId="{70311F9F-8202-42FB-8631-A2E100766700}" dt="2024-02-26T19:53:03.715" v="119" actId="1076"/>
          <ac:picMkLst>
            <pc:docMk/>
            <pc:sldMk cId="857483459" sldId="322"/>
            <ac:picMk id="4" creationId="{CD1155E1-32FF-3D24-7835-FFE8631F2633}"/>
          </ac:picMkLst>
        </pc:picChg>
        <pc:picChg chg="add mod">
          <ac:chgData name="Wilbert Chambers" userId="a1f8932a-26cb-46f3-bcc7-b22e2c48842f" providerId="ADAL" clId="{70311F9F-8202-42FB-8631-A2E100766700}" dt="2024-02-26T20:29:17.906" v="357"/>
          <ac:picMkLst>
            <pc:docMk/>
            <pc:sldMk cId="857483459" sldId="322"/>
            <ac:picMk id="5" creationId="{6C330D54-77FD-1D4F-9A35-D9C089EDC24A}"/>
          </ac:picMkLst>
        </pc:picChg>
        <pc:picChg chg="del">
          <ac:chgData name="Wilbert Chambers" userId="a1f8932a-26cb-46f3-bcc7-b22e2c48842f" providerId="ADAL" clId="{70311F9F-8202-42FB-8631-A2E100766700}" dt="2024-02-26T20:29:17.615" v="356" actId="478"/>
          <ac:picMkLst>
            <pc:docMk/>
            <pc:sldMk cId="857483459" sldId="322"/>
            <ac:picMk id="10" creationId="{38A3527A-A4CF-F796-963C-060BDEB6A95C}"/>
          </ac:picMkLst>
        </pc:picChg>
      </pc:sldChg>
      <pc:sldChg chg="addSp delSp modSp add mod ord modNotesTx">
        <pc:chgData name="Wilbert Chambers" userId="a1f8932a-26cb-46f3-bcc7-b22e2c48842f" providerId="ADAL" clId="{70311F9F-8202-42FB-8631-A2E100766700}" dt="2024-02-26T20:29:21.242" v="359"/>
        <pc:sldMkLst>
          <pc:docMk/>
          <pc:sldMk cId="1486389280" sldId="323"/>
        </pc:sldMkLst>
        <pc:picChg chg="add mod">
          <ac:chgData name="Wilbert Chambers" userId="a1f8932a-26cb-46f3-bcc7-b22e2c48842f" providerId="ADAL" clId="{70311F9F-8202-42FB-8631-A2E100766700}" dt="2024-02-26T19:53:52.387" v="126" actId="1076"/>
          <ac:picMkLst>
            <pc:docMk/>
            <pc:sldMk cId="1486389280" sldId="323"/>
            <ac:picMk id="4" creationId="{52D59C17-7FE0-5957-6359-83C2F217A1ED}"/>
          </ac:picMkLst>
        </pc:picChg>
        <pc:picChg chg="add mod">
          <ac:chgData name="Wilbert Chambers" userId="a1f8932a-26cb-46f3-bcc7-b22e2c48842f" providerId="ADAL" clId="{70311F9F-8202-42FB-8631-A2E100766700}" dt="2024-02-26T20:29:21.242" v="359"/>
          <ac:picMkLst>
            <pc:docMk/>
            <pc:sldMk cId="1486389280" sldId="323"/>
            <ac:picMk id="5" creationId="{8ED4954C-A154-F7E0-BE62-A999035086C3}"/>
          </ac:picMkLst>
        </pc:picChg>
        <pc:picChg chg="del">
          <ac:chgData name="Wilbert Chambers" userId="a1f8932a-26cb-46f3-bcc7-b22e2c48842f" providerId="ADAL" clId="{70311F9F-8202-42FB-8631-A2E100766700}" dt="2024-02-26T20:29:20.991" v="358" actId="478"/>
          <ac:picMkLst>
            <pc:docMk/>
            <pc:sldMk cId="1486389280" sldId="323"/>
            <ac:picMk id="10" creationId="{43FBC2E4-4527-3B60-3F3E-C5444CF7DFB4}"/>
          </ac:picMkLst>
        </pc:picChg>
      </pc:sldChg>
      <pc:sldChg chg="addSp delSp modSp add mod ord modNotesTx">
        <pc:chgData name="Wilbert Chambers" userId="a1f8932a-26cb-46f3-bcc7-b22e2c48842f" providerId="ADAL" clId="{70311F9F-8202-42FB-8631-A2E100766700}" dt="2024-02-26T20:28:36.195" v="337"/>
        <pc:sldMkLst>
          <pc:docMk/>
          <pc:sldMk cId="716699839" sldId="324"/>
        </pc:sldMkLst>
        <pc:spChg chg="mod ord">
          <ac:chgData name="Wilbert Chambers" userId="a1f8932a-26cb-46f3-bcc7-b22e2c48842f" providerId="ADAL" clId="{70311F9F-8202-42FB-8631-A2E100766700}" dt="2024-02-26T20:01:22.517" v="136" actId="14100"/>
          <ac:spMkLst>
            <pc:docMk/>
            <pc:sldMk cId="716699839" sldId="324"/>
            <ac:spMk id="5" creationId="{F8748B8F-5EAA-35C6-4664-239A6AC35347}"/>
          </ac:spMkLst>
        </pc:spChg>
        <pc:grpChg chg="mod">
          <ac:chgData name="Wilbert Chambers" userId="a1f8932a-26cb-46f3-bcc7-b22e2c48842f" providerId="ADAL" clId="{70311F9F-8202-42FB-8631-A2E100766700}" dt="2024-02-26T20:00:58.714" v="130" actId="1076"/>
          <ac:grpSpMkLst>
            <pc:docMk/>
            <pc:sldMk cId="716699839" sldId="324"/>
            <ac:grpSpMk id="2" creationId="{43D4EC29-75C2-49A7-FA22-BEF8A3E237F4}"/>
          </ac:grpSpMkLst>
        </pc:grpChg>
        <pc:picChg chg="del">
          <ac:chgData name="Wilbert Chambers" userId="a1f8932a-26cb-46f3-bcc7-b22e2c48842f" providerId="ADAL" clId="{70311F9F-8202-42FB-8631-A2E100766700}" dt="2024-02-26T20:00:50.537" v="128" actId="478"/>
          <ac:picMkLst>
            <pc:docMk/>
            <pc:sldMk cId="716699839" sldId="324"/>
            <ac:picMk id="4" creationId="{9EAD7437-053F-ED99-BEC1-552DED061A8A}"/>
          </ac:picMkLst>
        </pc:picChg>
        <pc:picChg chg="add mod">
          <ac:chgData name="Wilbert Chambers" userId="a1f8932a-26cb-46f3-bcc7-b22e2c48842f" providerId="ADAL" clId="{70311F9F-8202-42FB-8631-A2E100766700}" dt="2024-02-26T20:01:09.665" v="133" actId="14100"/>
          <ac:picMkLst>
            <pc:docMk/>
            <pc:sldMk cId="716699839" sldId="324"/>
            <ac:picMk id="6" creationId="{830170F6-7A82-311E-023C-285F6BABB0FD}"/>
          </ac:picMkLst>
        </pc:picChg>
        <pc:picChg chg="add mod">
          <ac:chgData name="Wilbert Chambers" userId="a1f8932a-26cb-46f3-bcc7-b22e2c48842f" providerId="ADAL" clId="{70311F9F-8202-42FB-8631-A2E100766700}" dt="2024-02-26T20:28:36.195" v="337"/>
          <ac:picMkLst>
            <pc:docMk/>
            <pc:sldMk cId="716699839" sldId="324"/>
            <ac:picMk id="7" creationId="{CFF3DB17-EB5D-5A4F-4133-3417AEADFB90}"/>
          </ac:picMkLst>
        </pc:picChg>
        <pc:picChg chg="del">
          <ac:chgData name="Wilbert Chambers" userId="a1f8932a-26cb-46f3-bcc7-b22e2c48842f" providerId="ADAL" clId="{70311F9F-8202-42FB-8631-A2E100766700}" dt="2024-02-26T20:28:35.915" v="336" actId="478"/>
          <ac:picMkLst>
            <pc:docMk/>
            <pc:sldMk cId="716699839" sldId="324"/>
            <ac:picMk id="10" creationId="{7FF9133E-0FB4-520B-BC5D-6F48659020C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7008A-28B3-4A3C-99DA-C186A5164A81}"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816FD-096E-48D6-947E-E956FFE7C515}" type="slidenum">
              <a:rPr lang="en-US" smtClean="0"/>
              <a:t>‹#›</a:t>
            </a:fld>
            <a:endParaRPr lang="en-US"/>
          </a:p>
        </p:txBody>
      </p:sp>
    </p:spTree>
    <p:extLst>
      <p:ext uri="{BB962C8B-B14F-4D97-AF65-F5344CB8AC3E}">
        <p14:creationId xmlns:p14="http://schemas.microsoft.com/office/powerpoint/2010/main" val="24635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6816FD-096E-48D6-947E-E956FFE7C515}" type="slidenum">
              <a:rPr lang="en-US" smtClean="0"/>
              <a:t>1</a:t>
            </a:fld>
            <a:endParaRPr lang="en-US"/>
          </a:p>
        </p:txBody>
      </p:sp>
    </p:spTree>
    <p:extLst>
      <p:ext uri="{BB962C8B-B14F-4D97-AF65-F5344CB8AC3E}">
        <p14:creationId xmlns:p14="http://schemas.microsoft.com/office/powerpoint/2010/main" val="1198576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8D730-3B17-643E-AFDF-C3F7D72BD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ED493-955F-54BD-6F82-DAEF116AD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504BCA-DF66-5E06-A935-6031F013465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Next step is to click </a:t>
            </a:r>
            <a:r>
              <a:rPr lang="en-US" sz="1800" b="1">
                <a:effectLst/>
                <a:latin typeface="Calibri" panose="020F0502020204030204" pitchFamily="34" charset="0"/>
                <a:ea typeface="Calibri" panose="020F0502020204030204" pitchFamily="34" charset="0"/>
                <a:cs typeface="Arial" panose="020B0604020202020204" pitchFamily="34" charset="0"/>
              </a:rPr>
              <a:t>Validate and Submit</a:t>
            </a:r>
            <a:r>
              <a:rPr lang="en-US" sz="1800">
                <a:effectLst/>
                <a:latin typeface="Calibri" panose="020F0502020204030204" pitchFamily="34" charset="0"/>
                <a:ea typeface="Calibri" panose="020F0502020204030204" pitchFamily="34" charset="0"/>
                <a:cs typeface="Arial" panose="020B0604020202020204" pitchFamily="34" charset="0"/>
              </a:rPr>
              <a:t> </a:t>
            </a:r>
          </a:p>
          <a:p>
            <a:endParaRPr lang="en-US"/>
          </a:p>
        </p:txBody>
      </p:sp>
      <p:sp>
        <p:nvSpPr>
          <p:cNvPr id="4" name="Slide Number Placeholder 3">
            <a:extLst>
              <a:ext uri="{FF2B5EF4-FFF2-40B4-BE49-F238E27FC236}">
                <a16:creationId xmlns:a16="http://schemas.microsoft.com/office/drawing/2014/main" id="{73DFAE35-2B59-F9FA-4FD9-29A7CB1767AD}"/>
              </a:ext>
            </a:extLst>
          </p:cNvPr>
          <p:cNvSpPr>
            <a:spLocks noGrp="1"/>
          </p:cNvSpPr>
          <p:nvPr>
            <p:ph type="sldNum" sz="quarter" idx="5"/>
          </p:nvPr>
        </p:nvSpPr>
        <p:spPr/>
        <p:txBody>
          <a:bodyPr/>
          <a:lstStyle/>
          <a:p>
            <a:fld id="{406816FD-096E-48D6-947E-E956FFE7C515}" type="slidenum">
              <a:rPr lang="en-US" smtClean="0"/>
              <a:t>10</a:t>
            </a:fld>
            <a:endParaRPr lang="en-US"/>
          </a:p>
        </p:txBody>
      </p:sp>
    </p:spTree>
    <p:extLst>
      <p:ext uri="{BB962C8B-B14F-4D97-AF65-F5344CB8AC3E}">
        <p14:creationId xmlns:p14="http://schemas.microsoft.com/office/powerpoint/2010/main" val="1230495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DC4D6-5247-1408-2CFE-4099DABC05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45142-6753-7355-C682-9A13CDBFEA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51A38A-EE8E-B956-A618-4176336D7F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Once all the information is correct click </a:t>
            </a:r>
            <a:r>
              <a:rPr lang="en-US" sz="1800" b="1">
                <a:effectLst/>
                <a:latin typeface="Calibri" panose="020F0502020204030204" pitchFamily="34" charset="0"/>
                <a:ea typeface="Calibri" panose="020F0502020204030204" pitchFamily="34" charset="0"/>
                <a:cs typeface="Arial" panose="020B0604020202020204" pitchFamily="34" charset="0"/>
              </a:rPr>
              <a:t>submit</a:t>
            </a:r>
            <a:r>
              <a:rPr lang="en-US" sz="1800">
                <a:effectLst/>
                <a:latin typeface="Calibri" panose="020F0502020204030204" pitchFamily="34" charset="0"/>
                <a:ea typeface="Calibri" panose="020F0502020204030204" pitchFamily="34" charset="0"/>
                <a:cs typeface="Arial" panose="020B0604020202020204" pitchFamily="34" charset="0"/>
              </a:rPr>
              <a:t>. </a:t>
            </a:r>
          </a:p>
          <a:p>
            <a:endParaRPr lang="en-US"/>
          </a:p>
        </p:txBody>
      </p:sp>
      <p:sp>
        <p:nvSpPr>
          <p:cNvPr id="4" name="Slide Number Placeholder 3">
            <a:extLst>
              <a:ext uri="{FF2B5EF4-FFF2-40B4-BE49-F238E27FC236}">
                <a16:creationId xmlns:a16="http://schemas.microsoft.com/office/drawing/2014/main" id="{8791B80F-AA22-A048-E2E7-7E072593148C}"/>
              </a:ext>
            </a:extLst>
          </p:cNvPr>
          <p:cNvSpPr>
            <a:spLocks noGrp="1"/>
          </p:cNvSpPr>
          <p:nvPr>
            <p:ph type="sldNum" sz="quarter" idx="5"/>
          </p:nvPr>
        </p:nvSpPr>
        <p:spPr/>
        <p:txBody>
          <a:bodyPr/>
          <a:lstStyle/>
          <a:p>
            <a:fld id="{406816FD-096E-48D6-947E-E956FFE7C515}" type="slidenum">
              <a:rPr lang="en-US" smtClean="0"/>
              <a:t>11</a:t>
            </a:fld>
            <a:endParaRPr lang="en-US"/>
          </a:p>
        </p:txBody>
      </p:sp>
    </p:spTree>
    <p:extLst>
      <p:ext uri="{BB962C8B-B14F-4D97-AF65-F5344CB8AC3E}">
        <p14:creationId xmlns:p14="http://schemas.microsoft.com/office/powerpoint/2010/main" val="24162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1C113-8AA7-962A-2A95-ECBD6CBAC9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6256E-A496-DE48-420E-ACF04CD552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2CEEB1-A26A-0389-26B6-F4C6CFA6FD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Next, Click </a:t>
            </a:r>
            <a:r>
              <a:rPr lang="en-US" sz="1800" b="1">
                <a:effectLst/>
                <a:latin typeface="Calibri" panose="020F0502020204030204" pitchFamily="34" charset="0"/>
                <a:ea typeface="Calibri" panose="020F0502020204030204" pitchFamily="34" charset="0"/>
                <a:cs typeface="Arial" panose="020B0604020202020204" pitchFamily="34" charset="0"/>
              </a:rPr>
              <a:t>Return to Manage Filings</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5DF5E700-D422-FFDC-9012-D78F5293B304}"/>
              </a:ext>
            </a:extLst>
          </p:cNvPr>
          <p:cNvSpPr>
            <a:spLocks noGrp="1"/>
          </p:cNvSpPr>
          <p:nvPr>
            <p:ph type="sldNum" sz="quarter" idx="5"/>
          </p:nvPr>
        </p:nvSpPr>
        <p:spPr/>
        <p:txBody>
          <a:bodyPr/>
          <a:lstStyle/>
          <a:p>
            <a:fld id="{406816FD-096E-48D6-947E-E956FFE7C515}" type="slidenum">
              <a:rPr lang="en-US" smtClean="0"/>
              <a:t>12</a:t>
            </a:fld>
            <a:endParaRPr lang="en-US"/>
          </a:p>
        </p:txBody>
      </p:sp>
    </p:spTree>
    <p:extLst>
      <p:ext uri="{BB962C8B-B14F-4D97-AF65-F5344CB8AC3E}">
        <p14:creationId xmlns:p14="http://schemas.microsoft.com/office/powerpoint/2010/main" val="2955107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4F681-0C1F-E4EB-D1B6-B246EECA7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B08F1-7BDC-0E4B-E100-98A43E3838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22A34-213D-62D6-188B-9043589782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To see the filing in order to issue payment, Click </a:t>
            </a:r>
            <a:r>
              <a:rPr lang="en-US" sz="1800" b="1">
                <a:effectLst/>
                <a:latin typeface="Calibri" panose="020F0502020204030204" pitchFamily="34" charset="0"/>
                <a:ea typeface="Calibri" panose="020F0502020204030204" pitchFamily="34" charset="0"/>
                <a:cs typeface="Arial" panose="020B0604020202020204" pitchFamily="34" charset="0"/>
              </a:rPr>
              <a:t>View Submissions</a:t>
            </a:r>
            <a:r>
              <a:rPr lang="en-US" sz="1800">
                <a:effectLst/>
                <a:latin typeface="Calibri" panose="020F0502020204030204" pitchFamily="34" charset="0"/>
                <a:ea typeface="Calibri" panose="020F0502020204030204" pitchFamily="34" charset="0"/>
                <a:cs typeface="Arial" panose="020B0604020202020204" pitchFamily="34" charset="0"/>
              </a:rPr>
              <a:t> </a:t>
            </a:r>
          </a:p>
          <a:p>
            <a:endParaRPr lang="en-US"/>
          </a:p>
        </p:txBody>
      </p:sp>
      <p:sp>
        <p:nvSpPr>
          <p:cNvPr id="4" name="Slide Number Placeholder 3">
            <a:extLst>
              <a:ext uri="{FF2B5EF4-FFF2-40B4-BE49-F238E27FC236}">
                <a16:creationId xmlns:a16="http://schemas.microsoft.com/office/drawing/2014/main" id="{8F308CBA-133A-C178-6766-DDB784A81F8D}"/>
              </a:ext>
            </a:extLst>
          </p:cNvPr>
          <p:cNvSpPr>
            <a:spLocks noGrp="1"/>
          </p:cNvSpPr>
          <p:nvPr>
            <p:ph type="sldNum" sz="quarter" idx="5"/>
          </p:nvPr>
        </p:nvSpPr>
        <p:spPr/>
        <p:txBody>
          <a:bodyPr/>
          <a:lstStyle/>
          <a:p>
            <a:fld id="{406816FD-096E-48D6-947E-E956FFE7C515}" type="slidenum">
              <a:rPr lang="en-US" smtClean="0"/>
              <a:t>13</a:t>
            </a:fld>
            <a:endParaRPr lang="en-US"/>
          </a:p>
        </p:txBody>
      </p:sp>
    </p:spTree>
    <p:extLst>
      <p:ext uri="{BB962C8B-B14F-4D97-AF65-F5344CB8AC3E}">
        <p14:creationId xmlns:p14="http://schemas.microsoft.com/office/powerpoint/2010/main" val="3969304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EFD7C-02E6-2EBE-DC24-3241FE8DCA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AD7F58-C147-A5F0-4695-8720CCA99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BDC37-1186-BDA9-F3AD-4FD8AD51405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Next click on the </a:t>
            </a:r>
            <a:r>
              <a:rPr lang="en-US" sz="1800" b="1">
                <a:effectLst/>
                <a:latin typeface="Calibri" panose="020F0502020204030204" pitchFamily="34" charset="0"/>
                <a:ea typeface="Calibri" panose="020F0502020204030204" pitchFamily="34" charset="0"/>
                <a:cs typeface="Arial" panose="020B0604020202020204" pitchFamily="34" charset="0"/>
              </a:rPr>
              <a:t>Filing name</a:t>
            </a:r>
            <a:r>
              <a:rPr lang="en-US" sz="1800">
                <a:effectLst/>
                <a:latin typeface="Calibri" panose="020F0502020204030204" pitchFamily="34" charset="0"/>
                <a:ea typeface="Calibri" panose="020F0502020204030204" pitchFamily="34" charset="0"/>
                <a:cs typeface="Arial" panose="020B0604020202020204" pitchFamily="34" charset="0"/>
              </a:rPr>
              <a:t> </a:t>
            </a:r>
          </a:p>
          <a:p>
            <a:endParaRPr lang="en-US"/>
          </a:p>
        </p:txBody>
      </p:sp>
      <p:sp>
        <p:nvSpPr>
          <p:cNvPr id="4" name="Slide Number Placeholder 3">
            <a:extLst>
              <a:ext uri="{FF2B5EF4-FFF2-40B4-BE49-F238E27FC236}">
                <a16:creationId xmlns:a16="http://schemas.microsoft.com/office/drawing/2014/main" id="{87152F61-1682-4B0E-BCFB-6FFAE6C7F824}"/>
              </a:ext>
            </a:extLst>
          </p:cNvPr>
          <p:cNvSpPr>
            <a:spLocks noGrp="1"/>
          </p:cNvSpPr>
          <p:nvPr>
            <p:ph type="sldNum" sz="quarter" idx="5"/>
          </p:nvPr>
        </p:nvSpPr>
        <p:spPr/>
        <p:txBody>
          <a:bodyPr/>
          <a:lstStyle/>
          <a:p>
            <a:fld id="{406816FD-096E-48D6-947E-E956FFE7C515}" type="slidenum">
              <a:rPr lang="en-US" smtClean="0"/>
              <a:t>14</a:t>
            </a:fld>
            <a:endParaRPr lang="en-US"/>
          </a:p>
        </p:txBody>
      </p:sp>
    </p:spTree>
    <p:extLst>
      <p:ext uri="{BB962C8B-B14F-4D97-AF65-F5344CB8AC3E}">
        <p14:creationId xmlns:p14="http://schemas.microsoft.com/office/powerpoint/2010/main" val="712070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3489E-5F6C-9DF4-A432-899A146378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32FB6-A7D8-C3D7-1FF8-0557C834A4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66CC23-84BA-F5A1-B051-6EFA8EABF42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Next click on </a:t>
            </a:r>
            <a:r>
              <a:rPr lang="en-US" sz="1800" b="1">
                <a:effectLst/>
                <a:latin typeface="Calibri" panose="020F0502020204030204" pitchFamily="34" charset="0"/>
                <a:ea typeface="Calibri" panose="020F0502020204030204" pitchFamily="34" charset="0"/>
                <a:cs typeface="Arial" panose="020B0604020202020204" pitchFamily="34" charset="0"/>
              </a:rPr>
              <a:t>Payments</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3FB7FD2F-B10E-1236-B10F-03EA80723912}"/>
              </a:ext>
            </a:extLst>
          </p:cNvPr>
          <p:cNvSpPr>
            <a:spLocks noGrp="1"/>
          </p:cNvSpPr>
          <p:nvPr>
            <p:ph type="sldNum" sz="quarter" idx="5"/>
          </p:nvPr>
        </p:nvSpPr>
        <p:spPr/>
        <p:txBody>
          <a:bodyPr/>
          <a:lstStyle/>
          <a:p>
            <a:fld id="{406816FD-096E-48D6-947E-E956FFE7C515}" type="slidenum">
              <a:rPr lang="en-US" smtClean="0"/>
              <a:t>15</a:t>
            </a:fld>
            <a:endParaRPr lang="en-US"/>
          </a:p>
        </p:txBody>
      </p:sp>
    </p:spTree>
    <p:extLst>
      <p:ext uri="{BB962C8B-B14F-4D97-AF65-F5344CB8AC3E}">
        <p14:creationId xmlns:p14="http://schemas.microsoft.com/office/powerpoint/2010/main" val="1626729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33704-350B-89E5-4133-67F69C825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1372B5-2957-BF85-BF45-7EE2CBACB7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9DC71C-ADCC-0A93-5FE2-C1E1F74D634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Review the information once more then click </a:t>
            </a:r>
            <a:r>
              <a:rPr lang="en-US" sz="1800" b="1">
                <a:effectLst/>
                <a:latin typeface="Calibri" panose="020F0502020204030204" pitchFamily="34" charset="0"/>
                <a:ea typeface="Calibri" panose="020F0502020204030204" pitchFamily="34" charset="0"/>
                <a:cs typeface="Arial" panose="020B0604020202020204" pitchFamily="34" charset="0"/>
              </a:rPr>
              <a:t>Pay</a:t>
            </a:r>
            <a:r>
              <a:rPr lang="en-US" sz="1800">
                <a:effectLst/>
                <a:latin typeface="Calibri" panose="020F0502020204030204" pitchFamily="34" charset="0"/>
                <a:ea typeface="Calibri" panose="020F0502020204030204" pitchFamily="34" charset="0"/>
                <a:cs typeface="Arial" panose="020B0604020202020204" pitchFamily="34" charset="0"/>
              </a:rPr>
              <a:t> under the Action Column </a:t>
            </a:r>
          </a:p>
          <a:p>
            <a:endParaRPr lang="en-US"/>
          </a:p>
        </p:txBody>
      </p:sp>
      <p:sp>
        <p:nvSpPr>
          <p:cNvPr id="4" name="Slide Number Placeholder 3">
            <a:extLst>
              <a:ext uri="{FF2B5EF4-FFF2-40B4-BE49-F238E27FC236}">
                <a16:creationId xmlns:a16="http://schemas.microsoft.com/office/drawing/2014/main" id="{E2A7166B-A3B3-FA59-A30C-86443AB7D4F7}"/>
              </a:ext>
            </a:extLst>
          </p:cNvPr>
          <p:cNvSpPr>
            <a:spLocks noGrp="1"/>
          </p:cNvSpPr>
          <p:nvPr>
            <p:ph type="sldNum" sz="quarter" idx="5"/>
          </p:nvPr>
        </p:nvSpPr>
        <p:spPr/>
        <p:txBody>
          <a:bodyPr/>
          <a:lstStyle/>
          <a:p>
            <a:fld id="{406816FD-096E-48D6-947E-E956FFE7C515}" type="slidenum">
              <a:rPr lang="en-US" smtClean="0"/>
              <a:t>16</a:t>
            </a:fld>
            <a:endParaRPr lang="en-US"/>
          </a:p>
        </p:txBody>
      </p:sp>
    </p:spTree>
    <p:extLst>
      <p:ext uri="{BB962C8B-B14F-4D97-AF65-F5344CB8AC3E}">
        <p14:creationId xmlns:p14="http://schemas.microsoft.com/office/powerpoint/2010/main" val="1399477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605DC-ED94-4C0B-1A72-E6A2088451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B712E4-B2B9-BEB7-F663-86F7A1E9B5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7073E2-1475-6C70-E02E-C244BC870FD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When the payment page loads select your preferred payment method. </a:t>
            </a:r>
          </a:p>
          <a:p>
            <a:endParaRPr lang="en-US"/>
          </a:p>
        </p:txBody>
      </p:sp>
      <p:sp>
        <p:nvSpPr>
          <p:cNvPr id="4" name="Slide Number Placeholder 3">
            <a:extLst>
              <a:ext uri="{FF2B5EF4-FFF2-40B4-BE49-F238E27FC236}">
                <a16:creationId xmlns:a16="http://schemas.microsoft.com/office/drawing/2014/main" id="{725BF396-22E9-5157-ECE7-C36B9F6432C0}"/>
              </a:ext>
            </a:extLst>
          </p:cNvPr>
          <p:cNvSpPr>
            <a:spLocks noGrp="1"/>
          </p:cNvSpPr>
          <p:nvPr>
            <p:ph type="sldNum" sz="quarter" idx="5"/>
          </p:nvPr>
        </p:nvSpPr>
        <p:spPr/>
        <p:txBody>
          <a:bodyPr/>
          <a:lstStyle/>
          <a:p>
            <a:fld id="{406816FD-096E-48D6-947E-E956FFE7C515}" type="slidenum">
              <a:rPr lang="en-US" smtClean="0"/>
              <a:t>17</a:t>
            </a:fld>
            <a:endParaRPr lang="en-US"/>
          </a:p>
        </p:txBody>
      </p:sp>
    </p:spTree>
    <p:extLst>
      <p:ext uri="{BB962C8B-B14F-4D97-AF65-F5344CB8AC3E}">
        <p14:creationId xmlns:p14="http://schemas.microsoft.com/office/powerpoint/2010/main" val="2383459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43A99-36A0-86E8-E6BA-E34242DDC6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FAB05C-26B6-8217-8224-819BC4DF44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3CA9C6-65C2-51E8-0652-E25CB37F4D57}"/>
              </a:ext>
            </a:extLst>
          </p:cNvPr>
          <p:cNvSpPr>
            <a:spLocks noGrp="1"/>
          </p:cNvSpPr>
          <p:nvPr>
            <p:ph type="body" idx="1"/>
          </p:nvPr>
        </p:nvSpPr>
        <p:spPr/>
        <p:txBody>
          <a:bodyPr/>
          <a:lstStyle/>
          <a:p>
            <a:r>
              <a:rPr lang="en-US" sz="1200">
                <a:effectLst/>
                <a:latin typeface="Calibri" panose="020F0502020204030204" pitchFamily="34" charset="0"/>
                <a:ea typeface="Calibri" panose="020F0502020204030204" pitchFamily="34" charset="0"/>
                <a:cs typeface="Arial" panose="020B0604020202020204" pitchFamily="34" charset="0"/>
              </a:rPr>
              <a:t>Fill in the relevant information required and hit the Orange Pay button. </a:t>
            </a:r>
          </a:p>
          <a:p>
            <a:endParaRPr lang="en-US" sz="1200">
              <a:effectLst/>
              <a:latin typeface="Calibri" panose="020F0502020204030204" pitchFamily="34" charset="0"/>
              <a:ea typeface="Calibri" panose="020F0502020204030204" pitchFamily="34" charset="0"/>
              <a:cs typeface="Arial" panose="020B0604020202020204" pitchFamily="34" charset="0"/>
            </a:endParaRPr>
          </a:p>
          <a:p>
            <a:r>
              <a:rPr lang="en-US" sz="1200">
                <a:effectLst/>
                <a:latin typeface="Calibri" panose="020F0502020204030204" pitchFamily="34" charset="0"/>
                <a:ea typeface="Calibri" panose="020F0502020204030204" pitchFamily="34" charset="0"/>
                <a:cs typeface="Arial" panose="020B0604020202020204" pitchFamily="34" charset="0"/>
              </a:rPr>
              <a:t>(NOTE: If the language on the page is not in your native language select it at the bottom right of the page. </a:t>
            </a:r>
            <a:endParaRPr lang="en-US"/>
          </a:p>
        </p:txBody>
      </p:sp>
      <p:sp>
        <p:nvSpPr>
          <p:cNvPr id="4" name="Slide Number Placeholder 3">
            <a:extLst>
              <a:ext uri="{FF2B5EF4-FFF2-40B4-BE49-F238E27FC236}">
                <a16:creationId xmlns:a16="http://schemas.microsoft.com/office/drawing/2014/main" id="{3BB16EED-E1FF-7334-6D2B-04FF754C029F}"/>
              </a:ext>
            </a:extLst>
          </p:cNvPr>
          <p:cNvSpPr>
            <a:spLocks noGrp="1"/>
          </p:cNvSpPr>
          <p:nvPr>
            <p:ph type="sldNum" sz="quarter" idx="5"/>
          </p:nvPr>
        </p:nvSpPr>
        <p:spPr/>
        <p:txBody>
          <a:bodyPr/>
          <a:lstStyle/>
          <a:p>
            <a:fld id="{406816FD-096E-48D6-947E-E956FFE7C515}" type="slidenum">
              <a:rPr lang="en-US" smtClean="0"/>
              <a:t>18</a:t>
            </a:fld>
            <a:endParaRPr lang="en-US"/>
          </a:p>
        </p:txBody>
      </p:sp>
    </p:spTree>
    <p:extLst>
      <p:ext uri="{BB962C8B-B14F-4D97-AF65-F5344CB8AC3E}">
        <p14:creationId xmlns:p14="http://schemas.microsoft.com/office/powerpoint/2010/main" val="2618707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AC897-5CB2-9978-FA74-496DA75F4A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13069-E955-830E-066D-24D907A9BE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6D8B14-29C4-4CC9-BF85-32904EBD2F1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After the transaction is completed print or save the payment voucher for your records. Please note it will also be sent to the email address linked to the account that is linked to the account. Click Back to Merchant to head back to the portal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D417B5E6-F025-98FE-DA10-4D7D324DABA5}"/>
              </a:ext>
            </a:extLst>
          </p:cNvPr>
          <p:cNvSpPr>
            <a:spLocks noGrp="1"/>
          </p:cNvSpPr>
          <p:nvPr>
            <p:ph type="sldNum" sz="quarter" idx="5"/>
          </p:nvPr>
        </p:nvSpPr>
        <p:spPr/>
        <p:txBody>
          <a:bodyPr/>
          <a:lstStyle/>
          <a:p>
            <a:fld id="{406816FD-096E-48D6-947E-E956FFE7C515}" type="slidenum">
              <a:rPr lang="en-US" smtClean="0"/>
              <a:t>19</a:t>
            </a:fld>
            <a:endParaRPr lang="en-US"/>
          </a:p>
        </p:txBody>
      </p:sp>
    </p:spTree>
    <p:extLst>
      <p:ext uri="{BB962C8B-B14F-4D97-AF65-F5344CB8AC3E}">
        <p14:creationId xmlns:p14="http://schemas.microsoft.com/office/powerpoint/2010/main" val="371932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From the home page, click </a:t>
            </a:r>
            <a:r>
              <a:rPr lang="en-US" sz="1800" b="1">
                <a:effectLst/>
                <a:latin typeface="Calibri" panose="020F0502020204030204" pitchFamily="34" charset="0"/>
                <a:ea typeface="Calibri" panose="020F0502020204030204" pitchFamily="34" charset="0"/>
                <a:cs typeface="Arial" panose="020B0604020202020204" pitchFamily="34" charset="0"/>
              </a:rPr>
              <a:t>Menu</a:t>
            </a:r>
            <a:r>
              <a:rPr lang="en-US" sz="1800">
                <a:effectLst/>
                <a:latin typeface="Calibri" panose="020F0502020204030204" pitchFamily="34" charset="0"/>
                <a:ea typeface="Calibri" panose="020F0502020204030204" pitchFamily="34" charset="0"/>
                <a:cs typeface="Arial" panose="020B0604020202020204" pitchFamily="34" charset="0"/>
              </a:rPr>
              <a:t> and then select </a:t>
            </a:r>
            <a:r>
              <a:rPr lang="en-US" sz="1800" b="1">
                <a:effectLst/>
                <a:latin typeface="Calibri" panose="020F0502020204030204" pitchFamily="34" charset="0"/>
                <a:ea typeface="Calibri" panose="020F0502020204030204" pitchFamily="34" charset="0"/>
                <a:cs typeface="Arial" panose="020B0604020202020204" pitchFamily="34" charset="0"/>
              </a:rPr>
              <a:t>Filings</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406816FD-096E-48D6-947E-E956FFE7C515}" type="slidenum">
              <a:rPr lang="en-US" smtClean="0"/>
              <a:t>2</a:t>
            </a:fld>
            <a:endParaRPr lang="en-US"/>
          </a:p>
        </p:txBody>
      </p:sp>
    </p:spTree>
    <p:extLst>
      <p:ext uri="{BB962C8B-B14F-4D97-AF65-F5344CB8AC3E}">
        <p14:creationId xmlns:p14="http://schemas.microsoft.com/office/powerpoint/2010/main" val="38079585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8728C-EAB7-E2F8-A7C5-2556EE88D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6435C0-4FBE-A0B9-8B48-1A85CAF61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5E884C-3D47-F474-6423-75316616A38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….to confirm that the status has changed. </a:t>
            </a:r>
          </a:p>
          <a:p>
            <a:endParaRPr lang="en-US"/>
          </a:p>
        </p:txBody>
      </p:sp>
      <p:sp>
        <p:nvSpPr>
          <p:cNvPr id="4" name="Slide Number Placeholder 3">
            <a:extLst>
              <a:ext uri="{FF2B5EF4-FFF2-40B4-BE49-F238E27FC236}">
                <a16:creationId xmlns:a16="http://schemas.microsoft.com/office/drawing/2014/main" id="{E225890B-5D8C-594F-28A0-08B9DF685DDA}"/>
              </a:ext>
            </a:extLst>
          </p:cNvPr>
          <p:cNvSpPr>
            <a:spLocks noGrp="1"/>
          </p:cNvSpPr>
          <p:nvPr>
            <p:ph type="sldNum" sz="quarter" idx="5"/>
          </p:nvPr>
        </p:nvSpPr>
        <p:spPr/>
        <p:txBody>
          <a:bodyPr/>
          <a:lstStyle/>
          <a:p>
            <a:fld id="{406816FD-096E-48D6-947E-E956FFE7C515}" type="slidenum">
              <a:rPr lang="en-US" smtClean="0"/>
              <a:t>20</a:t>
            </a:fld>
            <a:endParaRPr lang="en-US"/>
          </a:p>
        </p:txBody>
      </p:sp>
    </p:spTree>
    <p:extLst>
      <p:ext uri="{BB962C8B-B14F-4D97-AF65-F5344CB8AC3E}">
        <p14:creationId xmlns:p14="http://schemas.microsoft.com/office/powerpoint/2010/main" val="985684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06816FD-096E-48D6-947E-E956FFE7C515}" type="slidenum">
              <a:rPr lang="en-US" smtClean="0"/>
              <a:t>21</a:t>
            </a:fld>
            <a:endParaRPr lang="en-US"/>
          </a:p>
        </p:txBody>
      </p:sp>
    </p:spTree>
    <p:extLst>
      <p:ext uri="{BB962C8B-B14F-4D97-AF65-F5344CB8AC3E}">
        <p14:creationId xmlns:p14="http://schemas.microsoft.com/office/powerpoint/2010/main" val="429335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A5771-283A-BDAD-B914-7028234954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122123-3AF5-23E6-63E6-A17F8A7789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1859D-547C-86E3-E8B4-4D74445398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A0D0A33-0735-E982-FD9F-40BF610F81BE}"/>
              </a:ext>
            </a:extLst>
          </p:cNvPr>
          <p:cNvSpPr>
            <a:spLocks noGrp="1"/>
          </p:cNvSpPr>
          <p:nvPr>
            <p:ph type="sldNum" sz="quarter" idx="5"/>
          </p:nvPr>
        </p:nvSpPr>
        <p:spPr/>
        <p:txBody>
          <a:bodyPr/>
          <a:lstStyle/>
          <a:p>
            <a:fld id="{406816FD-096E-48D6-947E-E956FFE7C515}" type="slidenum">
              <a:rPr lang="en-US" smtClean="0"/>
              <a:t>22</a:t>
            </a:fld>
            <a:endParaRPr lang="en-US"/>
          </a:p>
        </p:txBody>
      </p:sp>
    </p:spTree>
    <p:extLst>
      <p:ext uri="{BB962C8B-B14F-4D97-AF65-F5344CB8AC3E}">
        <p14:creationId xmlns:p14="http://schemas.microsoft.com/office/powerpoint/2010/main" val="3647680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135FF5-9F83-6CCF-368B-E12A73ADC1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B56EA-3C51-B9AB-240D-81378FB96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131C0E-493B-D3D5-80A5-11A222E6C96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Next Click </a:t>
            </a:r>
            <a:r>
              <a:rPr lang="en-US" sz="1800" b="1">
                <a:effectLst/>
                <a:latin typeface="Calibri" panose="020F0502020204030204" pitchFamily="34" charset="0"/>
                <a:ea typeface="Calibri" panose="020F0502020204030204" pitchFamily="34" charset="0"/>
                <a:cs typeface="Arial" panose="020B0604020202020204" pitchFamily="34" charset="0"/>
              </a:rPr>
              <a:t>Create Filing</a:t>
            </a:r>
            <a:r>
              <a:rPr lang="en-US" sz="1800">
                <a:effectLst/>
                <a:latin typeface="Calibri" panose="020F0502020204030204" pitchFamily="34" charset="0"/>
                <a:ea typeface="Calibri" panose="020F0502020204030204" pitchFamily="34" charset="0"/>
                <a:cs typeface="Arial" panose="020B0604020202020204" pitchFamily="34" charset="0"/>
              </a:rPr>
              <a:t>.</a:t>
            </a:r>
          </a:p>
          <a:p>
            <a:endParaRPr lang="en-US"/>
          </a:p>
        </p:txBody>
      </p:sp>
      <p:sp>
        <p:nvSpPr>
          <p:cNvPr id="4" name="Slide Number Placeholder 3">
            <a:extLst>
              <a:ext uri="{FF2B5EF4-FFF2-40B4-BE49-F238E27FC236}">
                <a16:creationId xmlns:a16="http://schemas.microsoft.com/office/drawing/2014/main" id="{E5F29031-E1AE-47EC-3052-72EB4463ADC9}"/>
              </a:ext>
            </a:extLst>
          </p:cNvPr>
          <p:cNvSpPr>
            <a:spLocks noGrp="1"/>
          </p:cNvSpPr>
          <p:nvPr>
            <p:ph type="sldNum" sz="quarter" idx="5"/>
          </p:nvPr>
        </p:nvSpPr>
        <p:spPr/>
        <p:txBody>
          <a:bodyPr/>
          <a:lstStyle/>
          <a:p>
            <a:fld id="{406816FD-096E-48D6-947E-E956FFE7C515}" type="slidenum">
              <a:rPr lang="en-US" smtClean="0"/>
              <a:t>3</a:t>
            </a:fld>
            <a:endParaRPr lang="en-US"/>
          </a:p>
        </p:txBody>
      </p:sp>
    </p:spTree>
    <p:extLst>
      <p:ext uri="{BB962C8B-B14F-4D97-AF65-F5344CB8AC3E}">
        <p14:creationId xmlns:p14="http://schemas.microsoft.com/office/powerpoint/2010/main" val="343436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75585-8596-860F-7FC9-31938DD2E2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AC5ADC-035A-82C3-DDE5-4C67C8B4CA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885EA-EC0E-E665-0809-ADF7D5EC142D}"/>
              </a:ext>
            </a:extLst>
          </p:cNvPr>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Enter the name of the </a:t>
            </a:r>
            <a:r>
              <a:rPr lang="en-US" sz="1800" b="1">
                <a:effectLst/>
                <a:latin typeface="Calibri" panose="020F0502020204030204" pitchFamily="34" charset="0"/>
                <a:ea typeface="Calibri" panose="020F0502020204030204" pitchFamily="34" charset="0"/>
                <a:cs typeface="Arial" panose="020B0604020202020204" pitchFamily="34" charset="0"/>
              </a:rPr>
              <a:t>Filing name</a:t>
            </a:r>
            <a:r>
              <a:rPr lang="en-US" sz="1800">
                <a:effectLst/>
                <a:latin typeface="Calibri" panose="020F0502020204030204" pitchFamily="34" charset="0"/>
                <a:ea typeface="Calibri" panose="020F0502020204030204" pitchFamily="34" charset="0"/>
                <a:cs typeface="Arial" panose="020B0604020202020204" pitchFamily="34" charset="0"/>
              </a:rPr>
              <a:t> and for the filing type select </a:t>
            </a:r>
            <a:r>
              <a:rPr lang="en-US" sz="1800" b="1">
                <a:effectLst/>
                <a:latin typeface="Calibri" panose="020F0502020204030204" pitchFamily="34" charset="0"/>
                <a:ea typeface="Calibri" panose="020F0502020204030204" pitchFamily="34" charset="0"/>
                <a:cs typeface="Arial" panose="020B0604020202020204" pitchFamily="34" charset="0"/>
              </a:rPr>
              <a:t>Payment</a:t>
            </a:r>
            <a:r>
              <a:rPr lang="en-US" sz="1800">
                <a:effectLst/>
                <a:latin typeface="Calibri" panose="020F0502020204030204" pitchFamily="34" charset="0"/>
                <a:ea typeface="Calibri" panose="020F0502020204030204" pitchFamily="34" charset="0"/>
                <a:cs typeface="Arial" panose="020B0604020202020204" pitchFamily="34" charset="0"/>
              </a:rPr>
              <a:t>. Next enter the </a:t>
            </a:r>
            <a:r>
              <a:rPr lang="en-US" sz="1800" b="1">
                <a:effectLst/>
                <a:latin typeface="Calibri" panose="020F0502020204030204" pitchFamily="34" charset="0"/>
                <a:ea typeface="Calibri" panose="020F0502020204030204" pitchFamily="34" charset="0"/>
                <a:cs typeface="Arial" panose="020B0604020202020204" pitchFamily="34" charset="0"/>
              </a:rPr>
              <a:t>Period end date</a:t>
            </a:r>
            <a:r>
              <a:rPr lang="en-US" sz="1800">
                <a:effectLst/>
                <a:latin typeface="Calibri" panose="020F0502020204030204" pitchFamily="34" charset="0"/>
                <a:ea typeface="Calibri" panose="020F0502020204030204" pitchFamily="34" charset="0"/>
                <a:cs typeface="Arial" panose="020B0604020202020204" pitchFamily="34" charset="0"/>
              </a:rPr>
              <a:t> which is 1</a:t>
            </a:r>
            <a:r>
              <a:rPr lang="en-US" sz="1800" baseline="30000">
                <a:effectLst/>
                <a:latin typeface="Calibri" panose="020F0502020204030204" pitchFamily="34" charset="0"/>
                <a:ea typeface="Calibri" panose="020F0502020204030204" pitchFamily="34" charset="0"/>
                <a:cs typeface="Arial" panose="020B0604020202020204" pitchFamily="34" charset="0"/>
              </a:rPr>
              <a:t>st</a:t>
            </a:r>
            <a:r>
              <a:rPr lang="en-US" sz="1800">
                <a:effectLst/>
                <a:latin typeface="Calibri" panose="020F0502020204030204" pitchFamily="34" charset="0"/>
                <a:ea typeface="Calibri" panose="020F0502020204030204" pitchFamily="34" charset="0"/>
                <a:cs typeface="Arial" panose="020B0604020202020204" pitchFamily="34" charset="0"/>
              </a:rPr>
              <a:t> June.  Finally hit </a:t>
            </a:r>
            <a:r>
              <a:rPr lang="en-US" sz="1800" b="1">
                <a:effectLst/>
                <a:latin typeface="Calibri" panose="020F0502020204030204" pitchFamily="34" charset="0"/>
                <a:ea typeface="Calibri" panose="020F0502020204030204" pitchFamily="34" charset="0"/>
                <a:cs typeface="Arial" panose="020B0604020202020204" pitchFamily="34" charset="0"/>
              </a:rPr>
              <a:t>Create</a:t>
            </a:r>
            <a:r>
              <a:rPr lang="en-US" sz="180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Arial" panose="020B0604020202020204" pitchFamily="34" charset="0"/>
              </a:rPr>
              <a:t>Note if you’re making payment for </a:t>
            </a:r>
            <a:r>
              <a:rPr lang="en-US" sz="1800" u="sng">
                <a:effectLst/>
                <a:latin typeface="Calibri" panose="020F0502020204030204" pitchFamily="34" charset="0"/>
                <a:ea typeface="Calibri" panose="020F0502020204030204" pitchFamily="34" charset="0"/>
                <a:cs typeface="Arial" panose="020B0604020202020204" pitchFamily="34" charset="0"/>
              </a:rPr>
              <a:t>one entity,</a:t>
            </a:r>
            <a:r>
              <a:rPr lang="en-US" sz="1800">
                <a:effectLst/>
                <a:latin typeface="Calibri" panose="020F0502020204030204" pitchFamily="34" charset="0"/>
                <a:ea typeface="Calibri" panose="020F0502020204030204" pitchFamily="34" charset="0"/>
                <a:cs typeface="Arial" panose="020B0604020202020204" pitchFamily="34" charset="0"/>
              </a:rPr>
              <a:t> select the option called </a:t>
            </a:r>
            <a:r>
              <a:rPr lang="en-US" sz="1800" b="1">
                <a:effectLst/>
                <a:latin typeface="Calibri" panose="020F0502020204030204" pitchFamily="34" charset="0"/>
                <a:ea typeface="Calibri" panose="020F0502020204030204" pitchFamily="34" charset="0"/>
                <a:cs typeface="Arial" panose="020B0604020202020204" pitchFamily="34" charset="0"/>
              </a:rPr>
              <a:t>Payment. </a:t>
            </a:r>
            <a:r>
              <a:rPr lang="en-US" sz="1800">
                <a:effectLst/>
                <a:latin typeface="Calibri" panose="020F0502020204030204" pitchFamily="34" charset="0"/>
                <a:ea typeface="Calibri" panose="020F0502020204030204" pitchFamily="34" charset="0"/>
                <a:cs typeface="Arial" panose="020B0604020202020204" pitchFamily="34" charset="0"/>
              </a:rPr>
              <a:t>If you are making payment for </a:t>
            </a:r>
            <a:r>
              <a:rPr lang="en-US" sz="1800" u="sng">
                <a:effectLst/>
                <a:latin typeface="Calibri" panose="020F0502020204030204" pitchFamily="34" charset="0"/>
                <a:ea typeface="Calibri" panose="020F0502020204030204" pitchFamily="34" charset="0"/>
                <a:cs typeface="Arial" panose="020B0604020202020204" pitchFamily="34" charset="0"/>
              </a:rPr>
              <a:t>multiple entities</a:t>
            </a:r>
            <a:r>
              <a:rPr lang="en-US" sz="1800">
                <a:effectLst/>
                <a:latin typeface="Calibri" panose="020F0502020204030204" pitchFamily="34" charset="0"/>
                <a:ea typeface="Calibri" panose="020F0502020204030204" pitchFamily="34" charset="0"/>
                <a:cs typeface="Arial" panose="020B0604020202020204" pitchFamily="34" charset="0"/>
              </a:rPr>
              <a:t> select </a:t>
            </a:r>
            <a:r>
              <a:rPr lang="en-US" sz="1800" b="1">
                <a:effectLst/>
                <a:latin typeface="Calibri" panose="020F0502020204030204" pitchFamily="34" charset="0"/>
                <a:ea typeface="Calibri" panose="020F0502020204030204" pitchFamily="34" charset="0"/>
                <a:cs typeface="Arial" panose="020B0604020202020204" pitchFamily="34" charset="0"/>
              </a:rPr>
              <a:t>Bulk Payment</a:t>
            </a:r>
            <a:r>
              <a:rPr lang="en-US" sz="1800">
                <a:effectLst/>
                <a:latin typeface="Calibri" panose="020F0502020204030204" pitchFamily="34" charset="0"/>
                <a:ea typeface="Calibri" panose="020F0502020204030204" pitchFamily="34" charset="0"/>
                <a:cs typeface="Arial" panose="020B0604020202020204" pitchFamily="34" charset="0"/>
              </a:rPr>
              <a:t>. </a:t>
            </a:r>
          </a:p>
          <a:p>
            <a:endParaRPr lang="en-US"/>
          </a:p>
        </p:txBody>
      </p:sp>
      <p:sp>
        <p:nvSpPr>
          <p:cNvPr id="4" name="Slide Number Placeholder 3">
            <a:extLst>
              <a:ext uri="{FF2B5EF4-FFF2-40B4-BE49-F238E27FC236}">
                <a16:creationId xmlns:a16="http://schemas.microsoft.com/office/drawing/2014/main" id="{E8A92637-6232-8D69-8143-310651D43723}"/>
              </a:ext>
            </a:extLst>
          </p:cNvPr>
          <p:cNvSpPr>
            <a:spLocks noGrp="1"/>
          </p:cNvSpPr>
          <p:nvPr>
            <p:ph type="sldNum" sz="quarter" idx="5"/>
          </p:nvPr>
        </p:nvSpPr>
        <p:spPr/>
        <p:txBody>
          <a:bodyPr/>
          <a:lstStyle/>
          <a:p>
            <a:fld id="{406816FD-096E-48D6-947E-E956FFE7C515}" type="slidenum">
              <a:rPr lang="en-US" smtClean="0"/>
              <a:t>4</a:t>
            </a:fld>
            <a:endParaRPr lang="en-US"/>
          </a:p>
        </p:txBody>
      </p:sp>
    </p:spTree>
    <p:extLst>
      <p:ext uri="{BB962C8B-B14F-4D97-AF65-F5344CB8AC3E}">
        <p14:creationId xmlns:p14="http://schemas.microsoft.com/office/powerpoint/2010/main" val="103477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B6E5D-9304-A687-4C5A-BAAE3CCC5E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F4F95-A84D-CAFC-1EDB-59248198E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F22FAB-8940-C5C7-B198-C309F541046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92DA8D-D887-F9EC-8813-3EB78AECC4C2}"/>
              </a:ext>
            </a:extLst>
          </p:cNvPr>
          <p:cNvSpPr>
            <a:spLocks noGrp="1"/>
          </p:cNvSpPr>
          <p:nvPr>
            <p:ph type="sldNum" sz="quarter" idx="5"/>
          </p:nvPr>
        </p:nvSpPr>
        <p:spPr/>
        <p:txBody>
          <a:bodyPr/>
          <a:lstStyle/>
          <a:p>
            <a:fld id="{406816FD-096E-48D6-947E-E956FFE7C515}" type="slidenum">
              <a:rPr lang="en-US" smtClean="0"/>
              <a:t>5</a:t>
            </a:fld>
            <a:endParaRPr lang="en-US"/>
          </a:p>
        </p:txBody>
      </p:sp>
    </p:spTree>
    <p:extLst>
      <p:ext uri="{BB962C8B-B14F-4D97-AF65-F5344CB8AC3E}">
        <p14:creationId xmlns:p14="http://schemas.microsoft.com/office/powerpoint/2010/main" val="77885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0197C-AFA7-9413-3FC6-C194A9DC83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A6169-99B9-2302-A66F-C785A597AB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E81B6-41B2-A2FB-E63D-6CD23C957EF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Once the filing is created successfully a message would be generated. Next click on the </a:t>
            </a:r>
            <a:r>
              <a:rPr lang="en-US" sz="1800" b="1">
                <a:effectLst/>
                <a:latin typeface="Calibri" panose="020F0502020204030204" pitchFamily="34" charset="0"/>
                <a:ea typeface="Calibri" panose="020F0502020204030204" pitchFamily="34" charset="0"/>
                <a:cs typeface="Arial" panose="020B0604020202020204" pitchFamily="34" charset="0"/>
              </a:rPr>
              <a:t>payment filing name</a:t>
            </a:r>
            <a:r>
              <a:rPr lang="en-US" sz="1800">
                <a:effectLst/>
                <a:latin typeface="Calibri" panose="020F0502020204030204" pitchFamily="34" charset="0"/>
                <a:ea typeface="Calibri" panose="020F0502020204030204" pitchFamily="34" charset="0"/>
                <a:cs typeface="Arial" panose="020B0604020202020204" pitchFamily="34" charset="0"/>
              </a:rPr>
              <a:t> in the message.</a:t>
            </a:r>
          </a:p>
          <a:p>
            <a:endParaRPr lang="en-US"/>
          </a:p>
        </p:txBody>
      </p:sp>
      <p:sp>
        <p:nvSpPr>
          <p:cNvPr id="4" name="Slide Number Placeholder 3">
            <a:extLst>
              <a:ext uri="{FF2B5EF4-FFF2-40B4-BE49-F238E27FC236}">
                <a16:creationId xmlns:a16="http://schemas.microsoft.com/office/drawing/2014/main" id="{BF88C2C1-E007-7433-6340-939ECF7F2248}"/>
              </a:ext>
            </a:extLst>
          </p:cNvPr>
          <p:cNvSpPr>
            <a:spLocks noGrp="1"/>
          </p:cNvSpPr>
          <p:nvPr>
            <p:ph type="sldNum" sz="quarter" idx="5"/>
          </p:nvPr>
        </p:nvSpPr>
        <p:spPr/>
        <p:txBody>
          <a:bodyPr/>
          <a:lstStyle/>
          <a:p>
            <a:fld id="{406816FD-096E-48D6-947E-E956FFE7C515}" type="slidenum">
              <a:rPr lang="en-US" smtClean="0"/>
              <a:t>6</a:t>
            </a:fld>
            <a:endParaRPr lang="en-US"/>
          </a:p>
        </p:txBody>
      </p:sp>
    </p:spTree>
    <p:extLst>
      <p:ext uri="{BB962C8B-B14F-4D97-AF65-F5344CB8AC3E}">
        <p14:creationId xmlns:p14="http://schemas.microsoft.com/office/powerpoint/2010/main" val="1141017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7F17EC-DD3E-5B6A-766A-E97C5F8EC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12FFD-E235-54EA-E9CF-6BAA411B27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5B8C32-6320-6BFB-981C-B67A2F1FC9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The next step is to validate the payment form. To do so click on </a:t>
            </a:r>
            <a:r>
              <a:rPr lang="en-US" sz="1800" b="1">
                <a:effectLst/>
                <a:latin typeface="Calibri" panose="020F0502020204030204" pitchFamily="34" charset="0"/>
                <a:ea typeface="Calibri" panose="020F0502020204030204" pitchFamily="34" charset="0"/>
                <a:cs typeface="Arial" panose="020B0604020202020204" pitchFamily="34" charset="0"/>
              </a:rPr>
              <a:t>Edit</a:t>
            </a:r>
            <a:r>
              <a:rPr lang="en-US" sz="1800">
                <a:effectLst/>
                <a:latin typeface="Calibri" panose="020F0502020204030204" pitchFamily="34" charset="0"/>
                <a:ea typeface="Calibri" panose="020F0502020204030204" pitchFamily="34" charset="0"/>
                <a:cs typeface="Arial" panose="020B0604020202020204" pitchFamily="34" charset="0"/>
              </a:rPr>
              <a:t> on the payment form. First I will show you the Bulk payment then the Single payment mention. </a:t>
            </a:r>
          </a:p>
          <a:p>
            <a:endParaRPr lang="en-US"/>
          </a:p>
        </p:txBody>
      </p:sp>
      <p:sp>
        <p:nvSpPr>
          <p:cNvPr id="4" name="Slide Number Placeholder 3">
            <a:extLst>
              <a:ext uri="{FF2B5EF4-FFF2-40B4-BE49-F238E27FC236}">
                <a16:creationId xmlns:a16="http://schemas.microsoft.com/office/drawing/2014/main" id="{9E91FB74-9C15-D66A-84C6-D27B3810FEBE}"/>
              </a:ext>
            </a:extLst>
          </p:cNvPr>
          <p:cNvSpPr>
            <a:spLocks noGrp="1"/>
          </p:cNvSpPr>
          <p:nvPr>
            <p:ph type="sldNum" sz="quarter" idx="5"/>
          </p:nvPr>
        </p:nvSpPr>
        <p:spPr/>
        <p:txBody>
          <a:bodyPr/>
          <a:lstStyle/>
          <a:p>
            <a:fld id="{406816FD-096E-48D6-947E-E956FFE7C515}" type="slidenum">
              <a:rPr lang="en-US" smtClean="0"/>
              <a:t>7</a:t>
            </a:fld>
            <a:endParaRPr lang="en-US"/>
          </a:p>
        </p:txBody>
      </p:sp>
    </p:spTree>
    <p:extLst>
      <p:ext uri="{BB962C8B-B14F-4D97-AF65-F5344CB8AC3E}">
        <p14:creationId xmlns:p14="http://schemas.microsoft.com/office/powerpoint/2010/main" val="2409621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CD5AC-3AB0-4C67-B589-8AFF75E4E9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367299-405B-1542-556B-47ABB5801A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7689F-A6C2-AA66-2BB7-53C67380E11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Arial" panose="020B0604020202020204" pitchFamily="34" charset="0"/>
              </a:rPr>
              <a:t>Enter all the companies that you are making payments for, by entering their name and reference name in the corresponding fields in the following format </a:t>
            </a:r>
            <a:r>
              <a:rPr lang="en-US" sz="1800" b="1">
                <a:effectLst/>
                <a:latin typeface="Calibri" panose="020F0502020204030204" pitchFamily="34" charset="0"/>
                <a:ea typeface="Calibri" panose="020F0502020204030204" pitchFamily="34" charset="0"/>
                <a:cs typeface="Arial" panose="020B0604020202020204" pitchFamily="34" charset="0"/>
              </a:rPr>
              <a:t>Company Name (FI00000) See Figure 1 </a:t>
            </a:r>
            <a:r>
              <a:rPr lang="en-US" sz="1800">
                <a:effectLst/>
                <a:latin typeface="Calibri" panose="020F0502020204030204" pitchFamily="34" charset="0"/>
                <a:ea typeface="Calibri" panose="020F0502020204030204" pitchFamily="34" charset="0"/>
                <a:cs typeface="Arial" panose="020B0604020202020204" pitchFamily="34" charset="0"/>
              </a:rPr>
              <a:t>. To add more companies click </a:t>
            </a:r>
            <a:r>
              <a:rPr lang="en-US" sz="1800" b="1">
                <a:effectLst/>
                <a:latin typeface="Calibri" panose="020F0502020204030204" pitchFamily="34" charset="0"/>
                <a:ea typeface="Calibri" panose="020F0502020204030204" pitchFamily="34" charset="0"/>
                <a:cs typeface="Arial" panose="020B0604020202020204" pitchFamily="34" charset="0"/>
              </a:rPr>
              <a:t>Add</a:t>
            </a:r>
            <a:r>
              <a:rPr lang="en-US" sz="1800">
                <a:effectLst/>
                <a:latin typeface="Calibri" panose="020F0502020204030204" pitchFamily="34" charset="0"/>
                <a:ea typeface="Calibri" panose="020F0502020204030204" pitchFamily="34" charset="0"/>
                <a:cs typeface="Arial" panose="020B0604020202020204" pitchFamily="34" charset="0"/>
              </a:rPr>
              <a:t> to create more fields. Once that is completed hit </a:t>
            </a:r>
            <a:r>
              <a:rPr lang="en-US" sz="1800" b="1">
                <a:effectLst/>
                <a:latin typeface="Calibri" panose="020F0502020204030204" pitchFamily="34" charset="0"/>
                <a:ea typeface="Calibri" panose="020F0502020204030204" pitchFamily="34" charset="0"/>
                <a:cs typeface="Arial" panose="020B0604020202020204" pitchFamily="34" charset="0"/>
              </a:rPr>
              <a:t>Validate &amp; Save.</a:t>
            </a:r>
            <a:endParaRPr lang="en-US" sz="1800">
              <a:effectLst/>
              <a:latin typeface="Calibri" panose="020F0502020204030204" pitchFamily="34" charset="0"/>
              <a:ea typeface="Calibri" panose="020F050202020403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A8DE85E3-C758-CFAB-338E-E8E119D458F4}"/>
              </a:ext>
            </a:extLst>
          </p:cNvPr>
          <p:cNvSpPr>
            <a:spLocks noGrp="1"/>
          </p:cNvSpPr>
          <p:nvPr>
            <p:ph type="sldNum" sz="quarter" idx="5"/>
          </p:nvPr>
        </p:nvSpPr>
        <p:spPr/>
        <p:txBody>
          <a:bodyPr/>
          <a:lstStyle/>
          <a:p>
            <a:fld id="{406816FD-096E-48D6-947E-E956FFE7C515}" type="slidenum">
              <a:rPr lang="en-US" smtClean="0"/>
              <a:t>8</a:t>
            </a:fld>
            <a:endParaRPr lang="en-US"/>
          </a:p>
        </p:txBody>
      </p:sp>
    </p:spTree>
    <p:extLst>
      <p:ext uri="{BB962C8B-B14F-4D97-AF65-F5344CB8AC3E}">
        <p14:creationId xmlns:p14="http://schemas.microsoft.com/office/powerpoint/2010/main" val="126693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D34B4-0482-BCF3-58A5-865C7E5046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C93BA-34B8-89CD-4AEF-50F8B38BF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114113-31CC-A48A-BE95-2E229DE725C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96286A-E655-0D83-CFFB-E216479DB1AA}"/>
              </a:ext>
            </a:extLst>
          </p:cNvPr>
          <p:cNvSpPr>
            <a:spLocks noGrp="1"/>
          </p:cNvSpPr>
          <p:nvPr>
            <p:ph type="sldNum" sz="quarter" idx="5"/>
          </p:nvPr>
        </p:nvSpPr>
        <p:spPr/>
        <p:txBody>
          <a:bodyPr/>
          <a:lstStyle/>
          <a:p>
            <a:fld id="{406816FD-096E-48D6-947E-E956FFE7C515}" type="slidenum">
              <a:rPr lang="en-US" smtClean="0"/>
              <a:t>9</a:t>
            </a:fld>
            <a:endParaRPr lang="en-US"/>
          </a:p>
        </p:txBody>
      </p:sp>
    </p:spTree>
    <p:extLst>
      <p:ext uri="{BB962C8B-B14F-4D97-AF65-F5344CB8AC3E}">
        <p14:creationId xmlns:p14="http://schemas.microsoft.com/office/powerpoint/2010/main" val="596337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4.svg"/><Relationship Id="rId11" Type="http://schemas.openxmlformats.org/officeDocument/2006/relationships/image" Target="../media/image1.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547E"/>
        </a:solidFill>
        <a:effectLst/>
      </p:bgPr>
    </p:bg>
    <p:spTree>
      <p:nvGrpSpPr>
        <p:cNvPr id="1" name=""/>
        <p:cNvGrpSpPr/>
        <p:nvPr/>
      </p:nvGrpSpPr>
      <p:grpSpPr>
        <a:xfrm>
          <a:off x="0" y="0"/>
          <a:ext cx="0" cy="0"/>
          <a:chOff x="0" y="0"/>
          <a:chExt cx="0" cy="0"/>
        </a:xfrm>
      </p:grpSpPr>
      <p:grpSp>
        <p:nvGrpSpPr>
          <p:cNvPr id="2" name="Group 2"/>
          <p:cNvGrpSpPr/>
          <p:nvPr/>
        </p:nvGrpSpPr>
        <p:grpSpPr>
          <a:xfrm rot="5822695">
            <a:off x="6472428" y="847266"/>
            <a:ext cx="5343144" cy="20268284"/>
            <a:chOff x="0" y="0"/>
            <a:chExt cx="1949193" cy="7393925"/>
          </a:xfrm>
        </p:grpSpPr>
        <p:sp>
          <p:nvSpPr>
            <p:cNvPr id="3" name="Freeform 3"/>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4" name="Group 4"/>
          <p:cNvGrpSpPr/>
          <p:nvPr/>
        </p:nvGrpSpPr>
        <p:grpSpPr>
          <a:xfrm rot="-6444498">
            <a:off x="11471393" y="704254"/>
            <a:ext cx="3634503" cy="17462735"/>
            <a:chOff x="0" y="0"/>
            <a:chExt cx="1325877" cy="6370453"/>
          </a:xfrm>
        </p:grpSpPr>
        <p:sp>
          <p:nvSpPr>
            <p:cNvPr id="5" name="Freeform 5"/>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sp>
        <p:nvSpPr>
          <p:cNvPr id="9" name="TextBox 9"/>
          <p:cNvSpPr txBox="1"/>
          <p:nvPr/>
        </p:nvSpPr>
        <p:spPr>
          <a:xfrm>
            <a:off x="4298649" y="4569755"/>
            <a:ext cx="10085294" cy="1423467"/>
          </a:xfrm>
          <a:prstGeom prst="rect">
            <a:avLst/>
          </a:prstGeom>
        </p:spPr>
        <p:txBody>
          <a:bodyPr wrap="square" lIns="0" tIns="0" rIns="0" bIns="0" rtlCol="0" anchor="t">
            <a:spAutoFit/>
          </a:bodyPr>
          <a:lstStyle/>
          <a:p>
            <a:pPr>
              <a:lnSpc>
                <a:spcPts val="10219"/>
              </a:lnSpc>
            </a:pPr>
            <a:r>
              <a:rPr lang="en-US" sz="11500">
                <a:solidFill>
                  <a:srgbClr val="FFFFFF"/>
                </a:solidFill>
                <a:latin typeface="League Spartan"/>
              </a:rPr>
              <a:t>FARS Portal</a:t>
            </a:r>
          </a:p>
        </p:txBody>
      </p:sp>
      <p:sp>
        <p:nvSpPr>
          <p:cNvPr id="10" name="TextBox 10"/>
          <p:cNvSpPr txBox="1"/>
          <p:nvPr/>
        </p:nvSpPr>
        <p:spPr>
          <a:xfrm>
            <a:off x="11049000" y="9037350"/>
            <a:ext cx="10613482" cy="653962"/>
          </a:xfrm>
          <a:prstGeom prst="rect">
            <a:avLst/>
          </a:prstGeom>
        </p:spPr>
        <p:txBody>
          <a:bodyPr lIns="0" tIns="0" rIns="0" bIns="0" rtlCol="0" anchor="t">
            <a:spAutoFit/>
          </a:bodyPr>
          <a:lstStyle/>
          <a:p>
            <a:pPr>
              <a:lnSpc>
                <a:spcPts val="5599"/>
              </a:lnSpc>
            </a:pPr>
            <a:r>
              <a:rPr lang="en-US" sz="3999">
                <a:solidFill>
                  <a:srgbClr val="FFFFFF"/>
                </a:solidFill>
                <a:latin typeface="Lato"/>
              </a:rPr>
              <a:t>	</a:t>
            </a:r>
            <a:endParaRPr lang="en-US" sz="3999">
              <a:solidFill>
                <a:srgbClr val="FFFFFF"/>
              </a:solidFill>
              <a:latin typeface="Arimo"/>
            </a:endParaRPr>
          </a:p>
        </p:txBody>
      </p:sp>
      <p:pic>
        <p:nvPicPr>
          <p:cNvPr id="13" name="Picture 12">
            <a:extLst>
              <a:ext uri="{FF2B5EF4-FFF2-40B4-BE49-F238E27FC236}">
                <a16:creationId xmlns:a16="http://schemas.microsoft.com/office/drawing/2014/main" id="{54C8D455-263D-AC28-19FA-FBE722C886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2729" y="677035"/>
            <a:ext cx="11049000" cy="1847694"/>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520E7-27D1-BB0F-EEB8-0F4C87052CF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FB3BB6E-5A1A-C1B6-AA68-CA5D2ABCDA50}"/>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0E68EBF2-9676-82C7-D860-AB0D43ACDCEA}"/>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5FF8A461-B65F-7C9F-5655-F887F52AC660}"/>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10" name="Picture 9">
            <a:extLst>
              <a:ext uri="{FF2B5EF4-FFF2-40B4-BE49-F238E27FC236}">
                <a16:creationId xmlns:a16="http://schemas.microsoft.com/office/drawing/2014/main" id="{81B0D83B-722E-5CF3-76A5-57C97A4181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D9D0971C-E2D3-624F-8C01-A8074888A8F0}"/>
              </a:ext>
            </a:extLst>
          </p:cNvPr>
          <p:cNvPicPr>
            <a:picLocks noChangeAspect="1"/>
          </p:cNvPicPr>
          <p:nvPr/>
        </p:nvPicPr>
        <p:blipFill>
          <a:blip r:embed="rId4"/>
          <a:stretch>
            <a:fillRect/>
          </a:stretch>
        </p:blipFill>
        <p:spPr>
          <a:xfrm>
            <a:off x="1887581" y="2121599"/>
            <a:ext cx="14049103" cy="7639950"/>
          </a:xfrm>
          <a:prstGeom prst="rect">
            <a:avLst/>
          </a:prstGeom>
        </p:spPr>
      </p:pic>
      <p:sp>
        <p:nvSpPr>
          <p:cNvPr id="5" name="Rectangle 4">
            <a:extLst>
              <a:ext uri="{FF2B5EF4-FFF2-40B4-BE49-F238E27FC236}">
                <a16:creationId xmlns:a16="http://schemas.microsoft.com/office/drawing/2014/main" id="{3E5FBCA5-6D67-052C-9A3C-2013C719C739}"/>
              </a:ext>
            </a:extLst>
          </p:cNvPr>
          <p:cNvSpPr/>
          <p:nvPr/>
        </p:nvSpPr>
        <p:spPr>
          <a:xfrm>
            <a:off x="2351316" y="5143500"/>
            <a:ext cx="1214844" cy="1231174"/>
          </a:xfrm>
          <a:prstGeom prst="rect">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371815374"/>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CBDF7-99C6-256F-A530-80E834192B8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7B2F087-F87E-8895-D26F-BD1EAED62EFB}"/>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3B075A20-C569-2DBA-FF4E-DFA0C162BB5D}"/>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D56E841F-EB6B-4C27-30F0-262066D9F275}"/>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computer&#10;&#10;Description automatically generated">
            <a:extLst>
              <a:ext uri="{FF2B5EF4-FFF2-40B4-BE49-F238E27FC236}">
                <a16:creationId xmlns:a16="http://schemas.microsoft.com/office/drawing/2014/main" id="{011510C8-9040-66E2-DE3F-D26F6456F4F6}"/>
              </a:ext>
            </a:extLst>
          </p:cNvPr>
          <p:cNvPicPr>
            <a:picLocks noChangeAspect="1"/>
          </p:cNvPicPr>
          <p:nvPr/>
        </p:nvPicPr>
        <p:blipFill>
          <a:blip r:embed="rId3"/>
          <a:stretch>
            <a:fillRect/>
          </a:stretch>
        </p:blipFill>
        <p:spPr>
          <a:xfrm>
            <a:off x="2198007" y="3615134"/>
            <a:ext cx="13891985" cy="3765381"/>
          </a:xfrm>
          <a:prstGeom prst="rect">
            <a:avLst/>
          </a:prstGeom>
        </p:spPr>
      </p:pic>
      <p:sp>
        <p:nvSpPr>
          <p:cNvPr id="5" name="Rectangle 4">
            <a:extLst>
              <a:ext uri="{FF2B5EF4-FFF2-40B4-BE49-F238E27FC236}">
                <a16:creationId xmlns:a16="http://schemas.microsoft.com/office/drawing/2014/main" id="{B9DFD80B-A68B-AD20-9FD2-FF3F6899EB88}"/>
              </a:ext>
            </a:extLst>
          </p:cNvPr>
          <p:cNvSpPr/>
          <p:nvPr/>
        </p:nvSpPr>
        <p:spPr>
          <a:xfrm>
            <a:off x="2599510" y="6515100"/>
            <a:ext cx="1489163" cy="695597"/>
          </a:xfrm>
          <a:prstGeom prst="rect">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038D9A67-5A10-C75A-9052-ABE26DCE3DA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1186409604"/>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21EF7A-C4CE-EA32-1608-130AB8640D0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57CAD52-D29F-54B2-7ABC-0907240E248A}"/>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07F400C0-692E-DD71-A93C-9A811D190AC8}"/>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BB750330-BD82-60DD-73CD-90AFF00FA616}"/>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white rectangular object with a black border&#10;&#10;Description automatically generated">
            <a:extLst>
              <a:ext uri="{FF2B5EF4-FFF2-40B4-BE49-F238E27FC236}">
                <a16:creationId xmlns:a16="http://schemas.microsoft.com/office/drawing/2014/main" id="{A4609AE9-8EC4-890C-2063-4CFF8D6A7A94}"/>
              </a:ext>
            </a:extLst>
          </p:cNvPr>
          <p:cNvPicPr>
            <a:picLocks noChangeAspect="1"/>
          </p:cNvPicPr>
          <p:nvPr/>
        </p:nvPicPr>
        <p:blipFill>
          <a:blip r:embed="rId3"/>
          <a:stretch>
            <a:fillRect/>
          </a:stretch>
        </p:blipFill>
        <p:spPr>
          <a:xfrm>
            <a:off x="2519558" y="4136843"/>
            <a:ext cx="13248884" cy="3439614"/>
          </a:xfrm>
          <a:prstGeom prst="rect">
            <a:avLst/>
          </a:prstGeom>
        </p:spPr>
      </p:pic>
      <p:sp>
        <p:nvSpPr>
          <p:cNvPr id="5" name="Trapezoid 4">
            <a:extLst>
              <a:ext uri="{FF2B5EF4-FFF2-40B4-BE49-F238E27FC236}">
                <a16:creationId xmlns:a16="http://schemas.microsoft.com/office/drawing/2014/main" id="{7FC426FE-CCEE-775E-35C3-C216B90F995A}"/>
              </a:ext>
            </a:extLst>
          </p:cNvPr>
          <p:cNvSpPr/>
          <p:nvPr/>
        </p:nvSpPr>
        <p:spPr>
          <a:xfrm rot="10800000">
            <a:off x="2786999" y="6045517"/>
            <a:ext cx="2503458" cy="420596"/>
          </a:xfrm>
          <a:prstGeom prst="trapezoid">
            <a:avLst>
              <a:gd name="adj" fmla="val 0"/>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40136651-7B9B-A1B7-BE2E-7C3CAAAEBC6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3741395630"/>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49288-91B4-2006-A9B5-5560E86C7B7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E758772-5EF4-90D9-0553-86671200DF82}"/>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822CB7B2-E993-1DE2-3B49-882E601AA11E}"/>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2D659C0F-F080-D1EC-B28C-7864B465E251}"/>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computer&#10;&#10;Description automatically generated">
            <a:extLst>
              <a:ext uri="{FF2B5EF4-FFF2-40B4-BE49-F238E27FC236}">
                <a16:creationId xmlns:a16="http://schemas.microsoft.com/office/drawing/2014/main" id="{1CE81C48-27ED-CA10-3FEC-21F80D68526C}"/>
              </a:ext>
            </a:extLst>
          </p:cNvPr>
          <p:cNvPicPr>
            <a:picLocks noChangeAspect="1"/>
          </p:cNvPicPr>
          <p:nvPr/>
        </p:nvPicPr>
        <p:blipFill>
          <a:blip r:embed="rId3"/>
          <a:stretch>
            <a:fillRect/>
          </a:stretch>
        </p:blipFill>
        <p:spPr>
          <a:xfrm>
            <a:off x="2153283" y="2793003"/>
            <a:ext cx="12712245" cy="3834898"/>
          </a:xfrm>
          <a:prstGeom prst="rect">
            <a:avLst/>
          </a:prstGeom>
        </p:spPr>
      </p:pic>
      <p:sp>
        <p:nvSpPr>
          <p:cNvPr id="5" name="Trapezoid 4">
            <a:extLst>
              <a:ext uri="{FF2B5EF4-FFF2-40B4-BE49-F238E27FC236}">
                <a16:creationId xmlns:a16="http://schemas.microsoft.com/office/drawing/2014/main" id="{FA67F5DF-CFEF-C02B-44EA-2589EDF4B0E1}"/>
              </a:ext>
            </a:extLst>
          </p:cNvPr>
          <p:cNvSpPr/>
          <p:nvPr/>
        </p:nvSpPr>
        <p:spPr>
          <a:xfrm rot="10800000">
            <a:off x="6022745" y="5400731"/>
            <a:ext cx="3701826" cy="856378"/>
          </a:xfrm>
          <a:prstGeom prst="trapezoid">
            <a:avLst>
              <a:gd name="adj" fmla="val 0"/>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AC963AE2-DC82-CA76-62B1-45AABF3078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4282506448"/>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8FE26-BBC8-5059-0B67-4BA996BF67BC}"/>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C7ADC21-B6F4-8652-F260-B1FAFC18663A}"/>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B773287C-7806-312D-EC21-67ED2D25CC84}"/>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CE730721-978A-BA58-88B2-426B70E1985B}"/>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computer&#10;&#10;Description automatically generated">
            <a:extLst>
              <a:ext uri="{FF2B5EF4-FFF2-40B4-BE49-F238E27FC236}">
                <a16:creationId xmlns:a16="http://schemas.microsoft.com/office/drawing/2014/main" id="{DA977146-3D30-CAC7-B681-3861B87CBC98}"/>
              </a:ext>
            </a:extLst>
          </p:cNvPr>
          <p:cNvPicPr>
            <a:picLocks noChangeAspect="1"/>
          </p:cNvPicPr>
          <p:nvPr/>
        </p:nvPicPr>
        <p:blipFill>
          <a:blip r:embed="rId3"/>
          <a:stretch>
            <a:fillRect/>
          </a:stretch>
        </p:blipFill>
        <p:spPr>
          <a:xfrm>
            <a:off x="2543627" y="1940813"/>
            <a:ext cx="13372791" cy="8020817"/>
          </a:xfrm>
          <a:prstGeom prst="rect">
            <a:avLst/>
          </a:prstGeom>
        </p:spPr>
      </p:pic>
      <p:sp>
        <p:nvSpPr>
          <p:cNvPr id="5" name="Trapezoid 4">
            <a:extLst>
              <a:ext uri="{FF2B5EF4-FFF2-40B4-BE49-F238E27FC236}">
                <a16:creationId xmlns:a16="http://schemas.microsoft.com/office/drawing/2014/main" id="{B8BCBAAB-FD65-893D-91E1-496ACE09DF71}"/>
              </a:ext>
            </a:extLst>
          </p:cNvPr>
          <p:cNvSpPr/>
          <p:nvPr/>
        </p:nvSpPr>
        <p:spPr>
          <a:xfrm rot="10800000">
            <a:off x="3058415" y="7792295"/>
            <a:ext cx="896727" cy="718458"/>
          </a:xfrm>
          <a:prstGeom prst="trapezoid">
            <a:avLst>
              <a:gd name="adj" fmla="val 0"/>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A3345E13-CD58-CCED-AC2C-0E3F6F0B5C5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89427035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40B8C-655C-FE3B-F128-7D19822FCBF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E60FF00-D0E3-DDC5-8B43-22A17704EAA3}"/>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5130D2E4-1E74-362C-AFCE-D38ED0B20143}"/>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19772129-FD98-5796-0569-68B4B2BB508C}"/>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form&#10;&#10;Description automatically generated">
            <a:extLst>
              <a:ext uri="{FF2B5EF4-FFF2-40B4-BE49-F238E27FC236}">
                <a16:creationId xmlns:a16="http://schemas.microsoft.com/office/drawing/2014/main" id="{6AFF1E6B-8E69-70CB-39F1-2151CD3F85F1}"/>
              </a:ext>
            </a:extLst>
          </p:cNvPr>
          <p:cNvPicPr>
            <a:picLocks noChangeAspect="1"/>
          </p:cNvPicPr>
          <p:nvPr/>
        </p:nvPicPr>
        <p:blipFill>
          <a:blip r:embed="rId3"/>
          <a:stretch>
            <a:fillRect/>
          </a:stretch>
        </p:blipFill>
        <p:spPr>
          <a:xfrm>
            <a:off x="2258785" y="1965234"/>
            <a:ext cx="13989955" cy="7996395"/>
          </a:xfrm>
          <a:prstGeom prst="rect">
            <a:avLst/>
          </a:prstGeom>
        </p:spPr>
      </p:pic>
      <p:sp>
        <p:nvSpPr>
          <p:cNvPr id="5" name="Trapezoid 4">
            <a:extLst>
              <a:ext uri="{FF2B5EF4-FFF2-40B4-BE49-F238E27FC236}">
                <a16:creationId xmlns:a16="http://schemas.microsoft.com/office/drawing/2014/main" id="{CB84D969-36D1-08FE-5895-0D8ED25F4346}"/>
              </a:ext>
            </a:extLst>
          </p:cNvPr>
          <p:cNvSpPr/>
          <p:nvPr/>
        </p:nvSpPr>
        <p:spPr>
          <a:xfrm rot="10800000">
            <a:off x="2887275" y="5562920"/>
            <a:ext cx="896727" cy="937410"/>
          </a:xfrm>
          <a:prstGeom prst="trapezoid">
            <a:avLst>
              <a:gd name="adj" fmla="val 0"/>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D6B4C0E5-66FC-F6F1-D69A-83ECAA62C46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928739714"/>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B719A-8822-ED22-39E1-0B7B9E44FD3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D2B0343-0175-7726-6650-4C5E50E50663}"/>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5A309D32-6837-04C2-B857-0FF4F66873B8}"/>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4B98DCA5-81FE-EFB5-A3BA-CC331063366A}"/>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computer screen&#10;&#10;Description automatically generated">
            <a:extLst>
              <a:ext uri="{FF2B5EF4-FFF2-40B4-BE49-F238E27FC236}">
                <a16:creationId xmlns:a16="http://schemas.microsoft.com/office/drawing/2014/main" id="{76096A7D-F675-70E4-DAA9-FC798E8DF1F3}"/>
              </a:ext>
            </a:extLst>
          </p:cNvPr>
          <p:cNvPicPr>
            <a:picLocks noChangeAspect="1"/>
          </p:cNvPicPr>
          <p:nvPr/>
        </p:nvPicPr>
        <p:blipFill>
          <a:blip r:embed="rId3"/>
          <a:stretch>
            <a:fillRect/>
          </a:stretch>
        </p:blipFill>
        <p:spPr>
          <a:xfrm>
            <a:off x="560456" y="1923414"/>
            <a:ext cx="17002856" cy="8038209"/>
          </a:xfrm>
          <a:prstGeom prst="rect">
            <a:avLst/>
          </a:prstGeom>
        </p:spPr>
      </p:pic>
      <p:sp>
        <p:nvSpPr>
          <p:cNvPr id="5" name="Trapezoid 4">
            <a:extLst>
              <a:ext uri="{FF2B5EF4-FFF2-40B4-BE49-F238E27FC236}">
                <a16:creationId xmlns:a16="http://schemas.microsoft.com/office/drawing/2014/main" id="{1946AD83-D4DB-1A6D-1817-1BD56917253B}"/>
              </a:ext>
            </a:extLst>
          </p:cNvPr>
          <p:cNvSpPr/>
          <p:nvPr/>
        </p:nvSpPr>
        <p:spPr>
          <a:xfrm rot="10800000">
            <a:off x="15829279" y="5566335"/>
            <a:ext cx="509449" cy="465290"/>
          </a:xfrm>
          <a:prstGeom prst="trapezoid">
            <a:avLst>
              <a:gd name="adj" fmla="val 0"/>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1D648B39-A9E5-F699-C473-BFEA902D2FB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87800399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5C7B3-7C67-139B-D4B6-B9928D0BB20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6948FFE-E18E-4797-E467-B6AC2A9A651B}"/>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1580B7F8-3439-F5D9-3B12-40B9E09F0CCE}"/>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511771ED-2167-1168-9B06-3EF322BBFD72}"/>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screenshot of a website&#10;&#10;Description automatically generated">
            <a:extLst>
              <a:ext uri="{FF2B5EF4-FFF2-40B4-BE49-F238E27FC236}">
                <a16:creationId xmlns:a16="http://schemas.microsoft.com/office/drawing/2014/main" id="{487F78CE-D1CC-3172-6239-50DAC7BA9C77}"/>
              </a:ext>
            </a:extLst>
          </p:cNvPr>
          <p:cNvPicPr>
            <a:picLocks noChangeAspect="1"/>
          </p:cNvPicPr>
          <p:nvPr/>
        </p:nvPicPr>
        <p:blipFill>
          <a:blip r:embed="rId3"/>
          <a:stretch>
            <a:fillRect/>
          </a:stretch>
        </p:blipFill>
        <p:spPr>
          <a:xfrm>
            <a:off x="3146970" y="2023952"/>
            <a:ext cx="11643087" cy="8018094"/>
          </a:xfrm>
          <a:prstGeom prst="rect">
            <a:avLst/>
          </a:prstGeom>
        </p:spPr>
      </p:pic>
      <p:pic>
        <p:nvPicPr>
          <p:cNvPr id="5" name="Picture 4">
            <a:extLst>
              <a:ext uri="{FF2B5EF4-FFF2-40B4-BE49-F238E27FC236}">
                <a16:creationId xmlns:a16="http://schemas.microsoft.com/office/drawing/2014/main" id="{8BFF736E-5AA9-B7B3-E34B-28D8EA6AE98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384603058"/>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2A7DC-F149-F2F2-6AB8-93ECD7FC3CA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3602D2-98E7-801C-B916-73569D7DA5D2}"/>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0B77D044-CE15-38FC-7B1B-CC1596F13E6A}"/>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FC13BAB2-EC23-EE00-4CFF-932FDEFD67D3}"/>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screenshot of a payment form&#10;&#10;Description automatically generated">
            <a:extLst>
              <a:ext uri="{FF2B5EF4-FFF2-40B4-BE49-F238E27FC236}">
                <a16:creationId xmlns:a16="http://schemas.microsoft.com/office/drawing/2014/main" id="{F5D4E63F-6A68-E6BB-03E8-AC058CB10886}"/>
              </a:ext>
            </a:extLst>
          </p:cNvPr>
          <p:cNvPicPr>
            <a:picLocks noChangeAspect="1"/>
          </p:cNvPicPr>
          <p:nvPr/>
        </p:nvPicPr>
        <p:blipFill>
          <a:blip r:embed="rId3"/>
          <a:stretch>
            <a:fillRect/>
          </a:stretch>
        </p:blipFill>
        <p:spPr>
          <a:xfrm>
            <a:off x="3609959" y="2041571"/>
            <a:ext cx="10119104" cy="7969593"/>
          </a:xfrm>
          <a:prstGeom prst="rect">
            <a:avLst/>
          </a:prstGeom>
        </p:spPr>
      </p:pic>
      <p:pic>
        <p:nvPicPr>
          <p:cNvPr id="5" name="Picture 4">
            <a:extLst>
              <a:ext uri="{FF2B5EF4-FFF2-40B4-BE49-F238E27FC236}">
                <a16:creationId xmlns:a16="http://schemas.microsoft.com/office/drawing/2014/main" id="{B55E4BC4-1E66-0474-AF35-11EC34B8DA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2398721228"/>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5A779-2491-DBBE-DAD0-FF27B43ADE9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D2DB1D8-8A15-2D5B-82E6-1CE27525AA22}"/>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9368266B-5DC6-156A-3E0B-E1A4C19D0CA1}"/>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1AABD481-AA3C-B53E-62CE-DF5DB09281BD}"/>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payment screen&#10;&#10;Description automatically generated">
            <a:extLst>
              <a:ext uri="{FF2B5EF4-FFF2-40B4-BE49-F238E27FC236}">
                <a16:creationId xmlns:a16="http://schemas.microsoft.com/office/drawing/2014/main" id="{CD1155E1-32FF-3D24-7835-FFE8631F2633}"/>
              </a:ext>
            </a:extLst>
          </p:cNvPr>
          <p:cNvPicPr>
            <a:picLocks noChangeAspect="1"/>
          </p:cNvPicPr>
          <p:nvPr/>
        </p:nvPicPr>
        <p:blipFill>
          <a:blip r:embed="rId3"/>
          <a:stretch>
            <a:fillRect/>
          </a:stretch>
        </p:blipFill>
        <p:spPr>
          <a:xfrm>
            <a:off x="3733573" y="2037078"/>
            <a:ext cx="10439627" cy="8099123"/>
          </a:xfrm>
          <a:prstGeom prst="rect">
            <a:avLst/>
          </a:prstGeom>
        </p:spPr>
      </p:pic>
      <p:pic>
        <p:nvPicPr>
          <p:cNvPr id="5" name="Picture 4">
            <a:extLst>
              <a:ext uri="{FF2B5EF4-FFF2-40B4-BE49-F238E27FC236}">
                <a16:creationId xmlns:a16="http://schemas.microsoft.com/office/drawing/2014/main" id="{6C330D54-77FD-1D4F-9A35-D9C089EDC24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85748345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4231" y="0"/>
            <a:ext cx="18452231" cy="10287000"/>
            <a:chOff x="0" y="0"/>
            <a:chExt cx="6731424" cy="3752725"/>
          </a:xfrm>
        </p:grpSpPr>
        <p:sp>
          <p:nvSpPr>
            <p:cNvPr id="3" name="Freeform 3"/>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10" name="Picture 9">
            <a:extLst>
              <a:ext uri="{FF2B5EF4-FFF2-40B4-BE49-F238E27FC236}">
                <a16:creationId xmlns:a16="http://schemas.microsoft.com/office/drawing/2014/main" id="{CA5EABD2-5BA6-F19B-9E65-46AE9E5C3C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pic>
        <p:nvPicPr>
          <p:cNvPr id="2049" name="Picture 1" descr="A screenshot of a computer&#10;&#10;Description automatically generated">
            <a:extLst>
              <a:ext uri="{FF2B5EF4-FFF2-40B4-BE49-F238E27FC236}">
                <a16:creationId xmlns:a16="http://schemas.microsoft.com/office/drawing/2014/main" id="{4B513783-2ED3-F037-1222-DA401FA471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745" y="2054726"/>
            <a:ext cx="15806277" cy="7953799"/>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BC2FD2F1-65E0-7BAB-F2FF-0B0140AFA7D0}"/>
              </a:ext>
            </a:extLst>
          </p:cNvPr>
          <p:cNvSpPr/>
          <p:nvPr/>
        </p:nvSpPr>
        <p:spPr>
          <a:xfrm>
            <a:off x="1332411" y="3540343"/>
            <a:ext cx="1152747" cy="384249"/>
          </a:xfrm>
          <a:prstGeom prst="rect">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3">
            <a:extLst>
              <a:ext uri="{FF2B5EF4-FFF2-40B4-BE49-F238E27FC236}">
                <a16:creationId xmlns:a16="http://schemas.microsoft.com/office/drawing/2014/main" id="{B519DE5E-4DD5-D8EA-D972-3CDC104DD47E}"/>
              </a:ext>
            </a:extLst>
          </p:cNvPr>
          <p:cNvSpPr>
            <a:spLocks noChangeArrowheads="1"/>
          </p:cNvSpPr>
          <p:nvPr/>
        </p:nvSpPr>
        <p:spPr bwMode="auto">
          <a:xfrm>
            <a:off x="1332411" y="3467392"/>
            <a:ext cx="38424895" cy="960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6" name="Rectangle 4">
            <a:extLst>
              <a:ext uri="{FF2B5EF4-FFF2-40B4-BE49-F238E27FC236}">
                <a16:creationId xmlns:a16="http://schemas.microsoft.com/office/drawing/2014/main" id="{F06158EE-D4DD-B5C7-35FA-3A7CBD415498}"/>
              </a:ext>
            </a:extLst>
          </p:cNvPr>
          <p:cNvSpPr>
            <a:spLocks noChangeArrowheads="1"/>
          </p:cNvSpPr>
          <p:nvPr/>
        </p:nvSpPr>
        <p:spPr bwMode="auto">
          <a:xfrm>
            <a:off x="1332411" y="3924592"/>
            <a:ext cx="3842489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38356795"/>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09AEA-9C5B-95A0-3169-CDD9658269A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F93B735-B962-6BC4-9C73-47836045B5E3}"/>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C704EB3C-84FE-5178-9AE0-EEF9DA22E27E}"/>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A8F3C08D-5020-EB2E-2844-0DD7045BFF5A}"/>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computer screen&#10;&#10;Description automatically generated">
            <a:extLst>
              <a:ext uri="{FF2B5EF4-FFF2-40B4-BE49-F238E27FC236}">
                <a16:creationId xmlns:a16="http://schemas.microsoft.com/office/drawing/2014/main" id="{52D59C17-7FE0-5957-6359-83C2F217A1ED}"/>
              </a:ext>
            </a:extLst>
          </p:cNvPr>
          <p:cNvPicPr>
            <a:picLocks noChangeAspect="1"/>
          </p:cNvPicPr>
          <p:nvPr/>
        </p:nvPicPr>
        <p:blipFill>
          <a:blip r:embed="rId3"/>
          <a:stretch>
            <a:fillRect/>
          </a:stretch>
        </p:blipFill>
        <p:spPr>
          <a:xfrm>
            <a:off x="3089366" y="3272426"/>
            <a:ext cx="11606348" cy="5470855"/>
          </a:xfrm>
          <a:prstGeom prst="rect">
            <a:avLst/>
          </a:prstGeom>
        </p:spPr>
      </p:pic>
      <p:pic>
        <p:nvPicPr>
          <p:cNvPr id="5" name="Picture 4">
            <a:extLst>
              <a:ext uri="{FF2B5EF4-FFF2-40B4-BE49-F238E27FC236}">
                <a16:creationId xmlns:a16="http://schemas.microsoft.com/office/drawing/2014/main" id="{8ED4954C-A154-F7E0-BE62-A999035086C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1486389280"/>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8578" y="-86559"/>
            <a:ext cx="19145155" cy="10893073"/>
            <a:chOff x="0" y="0"/>
            <a:chExt cx="5042345" cy="2868957"/>
          </a:xfrm>
        </p:grpSpPr>
        <p:sp>
          <p:nvSpPr>
            <p:cNvPr id="3" name="Freeform 3"/>
            <p:cNvSpPr/>
            <p:nvPr/>
          </p:nvSpPr>
          <p:spPr>
            <a:xfrm>
              <a:off x="0" y="0"/>
              <a:ext cx="5042345" cy="2868957"/>
            </a:xfrm>
            <a:custGeom>
              <a:avLst/>
              <a:gdLst/>
              <a:ahLst/>
              <a:cxnLst/>
              <a:rect l="l" t="t" r="r" b="b"/>
              <a:pathLst>
                <a:path w="5042345" h="2868957">
                  <a:moveTo>
                    <a:pt x="0" y="0"/>
                  </a:moveTo>
                  <a:lnTo>
                    <a:pt x="5042345" y="0"/>
                  </a:lnTo>
                  <a:lnTo>
                    <a:pt x="5042345" y="2868957"/>
                  </a:lnTo>
                  <a:lnTo>
                    <a:pt x="0" y="2868957"/>
                  </a:lnTo>
                  <a:close/>
                </a:path>
              </a:pathLst>
            </a:custGeom>
            <a:solidFill>
              <a:srgbClr val="13547E"/>
            </a:solidFill>
          </p:spPr>
          <p:txBody>
            <a:bodyPr/>
            <a:lstStyle/>
            <a:p>
              <a:endParaRPr lang="en-US"/>
            </a:p>
          </p:txBody>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3300"/>
                </a:lnSpc>
              </a:pPr>
              <a:endParaRPr/>
            </a:p>
          </p:txBody>
        </p:sp>
      </p:grpSp>
      <p:grpSp>
        <p:nvGrpSpPr>
          <p:cNvPr id="5" name="Group 5"/>
          <p:cNvGrpSpPr/>
          <p:nvPr/>
        </p:nvGrpSpPr>
        <p:grpSpPr>
          <a:xfrm rot="5822695">
            <a:off x="6472428" y="847266"/>
            <a:ext cx="5343144" cy="20268284"/>
            <a:chOff x="0" y="0"/>
            <a:chExt cx="1949193" cy="7393925"/>
          </a:xfrm>
        </p:grpSpPr>
        <p:sp>
          <p:nvSpPr>
            <p:cNvPr id="6" name="Freeform 6"/>
            <p:cNvSpPr/>
            <p:nvPr/>
          </p:nvSpPr>
          <p:spPr>
            <a:xfrm>
              <a:off x="0" y="0"/>
              <a:ext cx="1949193" cy="7393925"/>
            </a:xfrm>
            <a:custGeom>
              <a:avLst/>
              <a:gdLst/>
              <a:ahLst/>
              <a:cxnLst/>
              <a:rect l="l" t="t" r="r" b="b"/>
              <a:pathLst>
                <a:path w="1949193" h="7393925">
                  <a:moveTo>
                    <a:pt x="0" y="0"/>
                  </a:moveTo>
                  <a:lnTo>
                    <a:pt x="1949193" y="0"/>
                  </a:lnTo>
                  <a:lnTo>
                    <a:pt x="1949193" y="7393925"/>
                  </a:lnTo>
                  <a:lnTo>
                    <a:pt x="0" y="7393925"/>
                  </a:lnTo>
                  <a:close/>
                </a:path>
              </a:pathLst>
            </a:custGeom>
            <a:solidFill>
              <a:srgbClr val="A6A6A6"/>
            </a:solidFill>
          </p:spPr>
          <p:txBody>
            <a:bodyPr/>
            <a:lstStyle/>
            <a:p>
              <a:endParaRPr lang="en-US"/>
            </a:p>
          </p:txBody>
        </p:sp>
      </p:grpSp>
      <p:grpSp>
        <p:nvGrpSpPr>
          <p:cNvPr id="7" name="Group 7"/>
          <p:cNvGrpSpPr/>
          <p:nvPr/>
        </p:nvGrpSpPr>
        <p:grpSpPr>
          <a:xfrm>
            <a:off x="706582" y="8954389"/>
            <a:ext cx="3470781" cy="607822"/>
            <a:chOff x="0" y="0"/>
            <a:chExt cx="7424171" cy="1300162"/>
          </a:xfrm>
        </p:grpSpPr>
        <p:sp>
          <p:nvSpPr>
            <p:cNvPr id="8" name="Freeform 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24516" y="9095301"/>
            <a:ext cx="325999" cy="325999"/>
          </a:xfrm>
          <a:prstGeom prst="rect">
            <a:avLst/>
          </a:prstGeom>
        </p:spPr>
      </p:pic>
      <p:sp>
        <p:nvSpPr>
          <p:cNvPr id="10" name="TextBox 10"/>
          <p:cNvSpPr txBox="1"/>
          <p:nvPr/>
        </p:nvSpPr>
        <p:spPr>
          <a:xfrm>
            <a:off x="4333821" y="3096768"/>
            <a:ext cx="9221200" cy="1771737"/>
          </a:xfrm>
          <a:prstGeom prst="rect">
            <a:avLst/>
          </a:prstGeom>
        </p:spPr>
        <p:txBody>
          <a:bodyPr lIns="0" tIns="0" rIns="0" bIns="0" rtlCol="0" anchor="t">
            <a:spAutoFit/>
          </a:bodyPr>
          <a:lstStyle/>
          <a:p>
            <a:pPr>
              <a:lnSpc>
                <a:spcPts val="14507"/>
              </a:lnSpc>
            </a:pPr>
            <a:r>
              <a:rPr lang="en-US" sz="10362">
                <a:solidFill>
                  <a:srgbClr val="FFFFFF"/>
                </a:solidFill>
                <a:latin typeface="League Spartan"/>
              </a:rPr>
              <a:t>THANK YOU!</a:t>
            </a:r>
          </a:p>
        </p:txBody>
      </p:sp>
      <p:sp>
        <p:nvSpPr>
          <p:cNvPr id="11" name="TextBox 11"/>
          <p:cNvSpPr txBox="1"/>
          <p:nvPr/>
        </p:nvSpPr>
        <p:spPr>
          <a:xfrm>
            <a:off x="1383475" y="9103321"/>
            <a:ext cx="2625502" cy="317978"/>
          </a:xfrm>
          <a:prstGeom prst="rect">
            <a:avLst/>
          </a:prstGeom>
        </p:spPr>
        <p:txBody>
          <a:bodyPr lIns="0" tIns="0" rIns="0" bIns="0" rtlCol="0" anchor="t">
            <a:spAutoFit/>
          </a:bodyPr>
          <a:lstStyle/>
          <a:p>
            <a:pPr>
              <a:lnSpc>
                <a:spcPts val="2531"/>
              </a:lnSpc>
            </a:pPr>
            <a:r>
              <a:rPr lang="en-US" sz="1808">
                <a:solidFill>
                  <a:srgbClr val="FFFFFF"/>
                </a:solidFill>
                <a:latin typeface="Lato"/>
              </a:rPr>
              <a:t>www.bviita.vg</a:t>
            </a:r>
          </a:p>
        </p:txBody>
      </p:sp>
      <p:grpSp>
        <p:nvGrpSpPr>
          <p:cNvPr id="15" name="Group 15"/>
          <p:cNvGrpSpPr/>
          <p:nvPr/>
        </p:nvGrpSpPr>
        <p:grpSpPr>
          <a:xfrm rot="-6444498">
            <a:off x="11687961" y="1241570"/>
            <a:ext cx="3634503" cy="17462735"/>
            <a:chOff x="0" y="0"/>
            <a:chExt cx="1325877" cy="6370453"/>
          </a:xfrm>
        </p:grpSpPr>
        <p:sp>
          <p:nvSpPr>
            <p:cNvPr id="16" name="Freeform 16"/>
            <p:cNvSpPr/>
            <p:nvPr/>
          </p:nvSpPr>
          <p:spPr>
            <a:xfrm>
              <a:off x="0" y="0"/>
              <a:ext cx="1325877" cy="6370453"/>
            </a:xfrm>
            <a:custGeom>
              <a:avLst/>
              <a:gdLst/>
              <a:ahLst/>
              <a:cxnLst/>
              <a:rect l="l" t="t" r="r" b="b"/>
              <a:pathLst>
                <a:path w="1325877" h="6370453">
                  <a:moveTo>
                    <a:pt x="0" y="0"/>
                  </a:moveTo>
                  <a:lnTo>
                    <a:pt x="1325877" y="0"/>
                  </a:lnTo>
                  <a:lnTo>
                    <a:pt x="1325877" y="6370453"/>
                  </a:lnTo>
                  <a:lnTo>
                    <a:pt x="0" y="6370453"/>
                  </a:lnTo>
                  <a:close/>
                </a:path>
              </a:pathLst>
            </a:custGeom>
            <a:solidFill>
              <a:srgbClr val="F60F10"/>
            </a:solidFill>
          </p:spPr>
          <p:txBody>
            <a:bodyPr/>
            <a:lstStyle/>
            <a:p>
              <a:endParaRPr lang="en-US"/>
            </a:p>
          </p:txBody>
        </p:sp>
      </p:grpSp>
      <p:grpSp>
        <p:nvGrpSpPr>
          <p:cNvPr id="17" name="Group 17"/>
          <p:cNvGrpSpPr/>
          <p:nvPr/>
        </p:nvGrpSpPr>
        <p:grpSpPr>
          <a:xfrm>
            <a:off x="13555021" y="8381187"/>
            <a:ext cx="3470781" cy="607822"/>
            <a:chOff x="0" y="0"/>
            <a:chExt cx="7424171" cy="1300162"/>
          </a:xfrm>
        </p:grpSpPr>
        <p:sp>
          <p:nvSpPr>
            <p:cNvPr id="18" name="Freeform 18"/>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grpSp>
        <p:nvGrpSpPr>
          <p:cNvPr id="19" name="Group 19"/>
          <p:cNvGrpSpPr/>
          <p:nvPr/>
        </p:nvGrpSpPr>
        <p:grpSpPr>
          <a:xfrm>
            <a:off x="13555021" y="9149234"/>
            <a:ext cx="3470781" cy="607822"/>
            <a:chOff x="0" y="0"/>
            <a:chExt cx="7424171" cy="1300162"/>
          </a:xfrm>
        </p:grpSpPr>
        <p:sp>
          <p:nvSpPr>
            <p:cNvPr id="20" name="Freeform 20"/>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1"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733911" y="8473978"/>
            <a:ext cx="324451" cy="363531"/>
          </a:xfrm>
          <a:prstGeom prst="rect">
            <a:avLst/>
          </a:prstGeom>
        </p:spPr>
      </p:pic>
      <p:pic>
        <p:nvPicPr>
          <p:cNvPr id="22" name="Picture 2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3733911" y="9290146"/>
            <a:ext cx="414625" cy="325999"/>
          </a:xfrm>
          <a:prstGeom prst="rect">
            <a:avLst/>
          </a:prstGeom>
        </p:spPr>
      </p:pic>
      <p:sp>
        <p:nvSpPr>
          <p:cNvPr id="23" name="TextBox 23"/>
          <p:cNvSpPr txBox="1"/>
          <p:nvPr/>
        </p:nvSpPr>
        <p:spPr>
          <a:xfrm>
            <a:off x="14079823" y="8511914"/>
            <a:ext cx="3036738" cy="302676"/>
          </a:xfrm>
          <a:prstGeom prst="rect">
            <a:avLst/>
          </a:prstGeom>
        </p:spPr>
        <p:txBody>
          <a:bodyPr lIns="0" tIns="0" rIns="0" bIns="0" rtlCol="0" anchor="t">
            <a:spAutoFit/>
          </a:bodyPr>
          <a:lstStyle/>
          <a:p>
            <a:pPr>
              <a:lnSpc>
                <a:spcPts val="2435"/>
              </a:lnSpc>
            </a:pPr>
            <a:r>
              <a:rPr lang="en-US" sz="1739">
                <a:solidFill>
                  <a:srgbClr val="FFFFFF"/>
                </a:solidFill>
                <a:latin typeface="Lato"/>
              </a:rPr>
              <a:t>Peace House, Pickering Drive</a:t>
            </a:r>
          </a:p>
        </p:txBody>
      </p:sp>
      <p:sp>
        <p:nvSpPr>
          <p:cNvPr id="24" name="TextBox 24"/>
          <p:cNvSpPr txBox="1"/>
          <p:nvPr/>
        </p:nvSpPr>
        <p:spPr>
          <a:xfrm>
            <a:off x="14260948" y="9284902"/>
            <a:ext cx="2764854" cy="308453"/>
          </a:xfrm>
          <a:prstGeom prst="rect">
            <a:avLst/>
          </a:prstGeom>
        </p:spPr>
        <p:txBody>
          <a:bodyPr lIns="0" tIns="0" rIns="0" bIns="0" rtlCol="0" anchor="t">
            <a:spAutoFit/>
          </a:bodyPr>
          <a:lstStyle/>
          <a:p>
            <a:pPr>
              <a:lnSpc>
                <a:spcPts val="2531"/>
              </a:lnSpc>
            </a:pPr>
            <a:r>
              <a:rPr lang="en-US" sz="1808">
                <a:solidFill>
                  <a:srgbClr val="FFFFFF"/>
                </a:solidFill>
                <a:latin typeface="Blinker"/>
              </a:rPr>
              <a:t> </a:t>
            </a:r>
            <a:r>
              <a:rPr lang="en-US" sz="1808">
                <a:solidFill>
                  <a:srgbClr val="FFFFFF"/>
                </a:solidFill>
                <a:latin typeface="Arimo"/>
              </a:rPr>
              <a:t>info@bviita.vg</a:t>
            </a:r>
          </a:p>
        </p:txBody>
      </p:sp>
      <p:grpSp>
        <p:nvGrpSpPr>
          <p:cNvPr id="25" name="Group 25"/>
          <p:cNvGrpSpPr/>
          <p:nvPr/>
        </p:nvGrpSpPr>
        <p:grpSpPr>
          <a:xfrm>
            <a:off x="706582" y="8133440"/>
            <a:ext cx="3470781" cy="607822"/>
            <a:chOff x="0" y="0"/>
            <a:chExt cx="7424171" cy="1300162"/>
          </a:xfrm>
        </p:grpSpPr>
        <p:sp>
          <p:nvSpPr>
            <p:cNvPr id="26" name="Freeform 26"/>
            <p:cNvSpPr/>
            <p:nvPr/>
          </p:nvSpPr>
          <p:spPr>
            <a:xfrm>
              <a:off x="0" y="0"/>
              <a:ext cx="7424172" cy="1300162"/>
            </a:xfrm>
            <a:custGeom>
              <a:avLst/>
              <a:gdLst/>
              <a:ahLst/>
              <a:cxnLst/>
              <a:rect l="l" t="t" r="r" b="b"/>
              <a:pathLst>
                <a:path w="7424172" h="1300162">
                  <a:moveTo>
                    <a:pt x="0" y="0"/>
                  </a:moveTo>
                  <a:lnTo>
                    <a:pt x="0" y="1300162"/>
                  </a:lnTo>
                  <a:lnTo>
                    <a:pt x="7424172" y="1300162"/>
                  </a:lnTo>
                  <a:lnTo>
                    <a:pt x="7424172" y="0"/>
                  </a:lnTo>
                  <a:lnTo>
                    <a:pt x="0" y="0"/>
                  </a:lnTo>
                  <a:close/>
                  <a:moveTo>
                    <a:pt x="7363211" y="1239201"/>
                  </a:moveTo>
                  <a:lnTo>
                    <a:pt x="59690" y="1239201"/>
                  </a:lnTo>
                  <a:lnTo>
                    <a:pt x="59690" y="59690"/>
                  </a:lnTo>
                  <a:lnTo>
                    <a:pt x="7363211" y="59690"/>
                  </a:lnTo>
                  <a:lnTo>
                    <a:pt x="7363211" y="1239201"/>
                  </a:lnTo>
                  <a:close/>
                </a:path>
              </a:pathLst>
            </a:custGeom>
            <a:solidFill>
              <a:srgbClr val="FFFFFF"/>
            </a:solidFill>
          </p:spPr>
          <p:txBody>
            <a:bodyPr/>
            <a:lstStyle/>
            <a:p>
              <a:endParaRPr lang="en-US"/>
            </a:p>
          </p:txBody>
        </p:sp>
      </p:grpSp>
      <p:pic>
        <p:nvPicPr>
          <p:cNvPr id="27" name="Picture 2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69582" y="8296753"/>
            <a:ext cx="389401" cy="389401"/>
          </a:xfrm>
          <a:prstGeom prst="rect">
            <a:avLst/>
          </a:prstGeom>
        </p:spPr>
      </p:pic>
      <p:sp>
        <p:nvSpPr>
          <p:cNvPr id="28" name="TextBox 28"/>
          <p:cNvSpPr txBox="1"/>
          <p:nvPr/>
        </p:nvSpPr>
        <p:spPr>
          <a:xfrm>
            <a:off x="1357575" y="8365895"/>
            <a:ext cx="2387985" cy="256306"/>
          </a:xfrm>
          <a:prstGeom prst="rect">
            <a:avLst/>
          </a:prstGeom>
        </p:spPr>
        <p:txBody>
          <a:bodyPr lIns="0" tIns="0" rIns="0" bIns="0" rtlCol="0" anchor="t">
            <a:spAutoFit/>
          </a:bodyPr>
          <a:lstStyle/>
          <a:p>
            <a:pPr algn="ctr">
              <a:lnSpc>
                <a:spcPts val="1938"/>
              </a:lnSpc>
              <a:spcBef>
                <a:spcPct val="0"/>
              </a:spcBef>
            </a:pPr>
            <a:r>
              <a:rPr lang="en-US" sz="1778">
                <a:solidFill>
                  <a:srgbClr val="FFFFFF"/>
                </a:solidFill>
                <a:latin typeface="Lato"/>
              </a:rPr>
              <a:t>1-284-394-4415</a:t>
            </a:r>
          </a:p>
        </p:txBody>
      </p:sp>
      <p:pic>
        <p:nvPicPr>
          <p:cNvPr id="31" name="Picture 30">
            <a:extLst>
              <a:ext uri="{FF2B5EF4-FFF2-40B4-BE49-F238E27FC236}">
                <a16:creationId xmlns:a16="http://schemas.microsoft.com/office/drawing/2014/main" id="{B5046893-C277-662E-F9C2-0DEF3AAC41C8}"/>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26632-1B66-6E5F-2DB3-5FDB22210EA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E0F70C4-948F-A5EA-8284-F5C75BD62D0E}"/>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7289E010-EFEC-7503-CE54-872BB5C4B135}"/>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ABF55A8B-54B5-AE8A-B78A-82D71C9C995B}"/>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a:extLst>
              <a:ext uri="{FF2B5EF4-FFF2-40B4-BE49-F238E27FC236}">
                <a16:creationId xmlns:a16="http://schemas.microsoft.com/office/drawing/2014/main" id="{52168795-D635-67A5-BC57-BFFE13910C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1045838410"/>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70FCF-4680-EBFF-9E08-DF877176E1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F414231D-9BA5-0A6E-F64F-5C0B4BACABB0}"/>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CF8EF9E8-8AC3-5E00-BD69-75559D1CCE0E}"/>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ED717730-9710-29FB-6749-384CEC358976}"/>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3073" name="Picture 1" descr="A screenshot of a computer&#10;&#10;Description automatically generated">
            <a:extLst>
              <a:ext uri="{FF2B5EF4-FFF2-40B4-BE49-F238E27FC236}">
                <a16:creationId xmlns:a16="http://schemas.microsoft.com/office/drawing/2014/main" id="{C18C00C3-DA0F-6C61-A41B-D97FAA348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12" y="3161725"/>
            <a:ext cx="16851092" cy="55090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F8CAC46-3E87-3AC6-ECD5-DAD00FFB7BD8}"/>
              </a:ext>
            </a:extLst>
          </p:cNvPr>
          <p:cNvSpPr/>
          <p:nvPr/>
        </p:nvSpPr>
        <p:spPr>
          <a:xfrm>
            <a:off x="1076325" y="5677077"/>
            <a:ext cx="2828018" cy="789507"/>
          </a:xfrm>
          <a:prstGeom prst="rect">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3">
            <a:extLst>
              <a:ext uri="{FF2B5EF4-FFF2-40B4-BE49-F238E27FC236}">
                <a16:creationId xmlns:a16="http://schemas.microsoft.com/office/drawing/2014/main" id="{BFFB8C9D-B7F6-484F-AB37-575F90612701}"/>
              </a:ext>
            </a:extLst>
          </p:cNvPr>
          <p:cNvSpPr>
            <a:spLocks noChangeArrowheads="1"/>
          </p:cNvSpPr>
          <p:nvPr/>
        </p:nvSpPr>
        <p:spPr bwMode="auto">
          <a:xfrm>
            <a:off x="1802675" y="215376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a:extLst>
              <a:ext uri="{FF2B5EF4-FFF2-40B4-BE49-F238E27FC236}">
                <a16:creationId xmlns:a16="http://schemas.microsoft.com/office/drawing/2014/main" id="{CFE4CCFB-3AC2-0A95-CD1E-AD3B447E1CC7}"/>
              </a:ext>
            </a:extLst>
          </p:cNvPr>
          <p:cNvSpPr>
            <a:spLocks noChangeArrowheads="1"/>
          </p:cNvSpPr>
          <p:nvPr/>
        </p:nvSpPr>
        <p:spPr bwMode="auto">
          <a:xfrm>
            <a:off x="1802675" y="2610968"/>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a:extLst>
              <a:ext uri="{FF2B5EF4-FFF2-40B4-BE49-F238E27FC236}">
                <a16:creationId xmlns:a16="http://schemas.microsoft.com/office/drawing/2014/main" id="{370CE402-588D-EA2D-8761-447C598D290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154732187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2342D-9DA3-2441-3FD2-5E5C5201E23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BE08592-1E1E-7977-D693-89E4086A6261}"/>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2F9C4E13-59A3-5689-FC13-81FD44230BF0}"/>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CD522E64-9DF0-1C42-78E1-FBACDE735799}"/>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computer&#10;&#10;Description automatically generated">
            <a:extLst>
              <a:ext uri="{FF2B5EF4-FFF2-40B4-BE49-F238E27FC236}">
                <a16:creationId xmlns:a16="http://schemas.microsoft.com/office/drawing/2014/main" id="{BC22FF91-47E1-FD02-2C1A-2276CFF00FF8}"/>
              </a:ext>
            </a:extLst>
          </p:cNvPr>
          <p:cNvPicPr>
            <a:picLocks noChangeAspect="1"/>
          </p:cNvPicPr>
          <p:nvPr/>
        </p:nvPicPr>
        <p:blipFill rotWithShape="1">
          <a:blip r:embed="rId3"/>
          <a:srcRect l="1321" r="3261"/>
          <a:stretch/>
        </p:blipFill>
        <p:spPr>
          <a:xfrm>
            <a:off x="2293257" y="2006766"/>
            <a:ext cx="13164458" cy="7950707"/>
          </a:xfrm>
          <a:prstGeom prst="rect">
            <a:avLst/>
          </a:prstGeom>
        </p:spPr>
      </p:pic>
      <p:pic>
        <p:nvPicPr>
          <p:cNvPr id="11" name="Picture 10">
            <a:extLst>
              <a:ext uri="{FF2B5EF4-FFF2-40B4-BE49-F238E27FC236}">
                <a16:creationId xmlns:a16="http://schemas.microsoft.com/office/drawing/2014/main" id="{DAFA16F0-04B0-862D-97C1-785FE832D8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7085" y="301345"/>
            <a:ext cx="6339328" cy="1060108"/>
          </a:xfrm>
          <a:prstGeom prst="rect">
            <a:avLst/>
          </a:prstGeom>
        </p:spPr>
      </p:pic>
    </p:spTree>
    <p:extLst>
      <p:ext uri="{BB962C8B-B14F-4D97-AF65-F5344CB8AC3E}">
        <p14:creationId xmlns:p14="http://schemas.microsoft.com/office/powerpoint/2010/main" val="1579797221"/>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64D31-EDEA-BA58-8DFC-A1C0C623B3C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C535128D-60C0-E95F-7B0C-34D600504287}"/>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CCF1F031-15D1-45D9-1350-CE0B21FE47DD}"/>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64758927-CB23-B834-8AE0-B59B3455CCBC}"/>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computer&#10;&#10;Description automatically generated">
            <a:extLst>
              <a:ext uri="{FF2B5EF4-FFF2-40B4-BE49-F238E27FC236}">
                <a16:creationId xmlns:a16="http://schemas.microsoft.com/office/drawing/2014/main" id="{9681B582-282F-6F42-5E01-56BE7E83E711}"/>
              </a:ext>
            </a:extLst>
          </p:cNvPr>
          <p:cNvPicPr>
            <a:picLocks noChangeAspect="1"/>
          </p:cNvPicPr>
          <p:nvPr/>
        </p:nvPicPr>
        <p:blipFill rotWithShape="1">
          <a:blip r:embed="rId3"/>
          <a:srcRect r="1240"/>
          <a:stretch/>
        </p:blipFill>
        <p:spPr>
          <a:xfrm>
            <a:off x="2461259" y="2017086"/>
            <a:ext cx="13199655" cy="8027784"/>
          </a:xfrm>
          <a:prstGeom prst="rect">
            <a:avLst/>
          </a:prstGeom>
        </p:spPr>
      </p:pic>
      <p:pic>
        <p:nvPicPr>
          <p:cNvPr id="5" name="Picture 4">
            <a:extLst>
              <a:ext uri="{FF2B5EF4-FFF2-40B4-BE49-F238E27FC236}">
                <a16:creationId xmlns:a16="http://schemas.microsoft.com/office/drawing/2014/main" id="{09994DC2-F6A6-A16E-F098-9E3A5A99A15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565683215"/>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D8343-DABA-0A48-68A5-300D3C3C7AB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E34A79B-C8F0-1B99-6CA1-FE4D62442F6C}"/>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E204C669-C7E8-7022-00D1-30B8B22A9E1D}"/>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FCA4DCD1-86AB-D033-C58A-334029256D10}"/>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computer&#10;&#10;Description automatically generated">
            <a:extLst>
              <a:ext uri="{FF2B5EF4-FFF2-40B4-BE49-F238E27FC236}">
                <a16:creationId xmlns:a16="http://schemas.microsoft.com/office/drawing/2014/main" id="{CB838319-2BF1-94A2-36EC-3F17B1EDE16E}"/>
              </a:ext>
            </a:extLst>
          </p:cNvPr>
          <p:cNvPicPr>
            <a:picLocks noChangeAspect="1"/>
          </p:cNvPicPr>
          <p:nvPr/>
        </p:nvPicPr>
        <p:blipFill>
          <a:blip r:embed="rId3"/>
          <a:stretch>
            <a:fillRect/>
          </a:stretch>
        </p:blipFill>
        <p:spPr>
          <a:xfrm>
            <a:off x="2403566" y="3596171"/>
            <a:ext cx="13059508" cy="3094657"/>
          </a:xfrm>
          <a:prstGeom prst="rect">
            <a:avLst/>
          </a:prstGeom>
        </p:spPr>
      </p:pic>
      <p:sp>
        <p:nvSpPr>
          <p:cNvPr id="5" name="Rectangle 4">
            <a:extLst>
              <a:ext uri="{FF2B5EF4-FFF2-40B4-BE49-F238E27FC236}">
                <a16:creationId xmlns:a16="http://schemas.microsoft.com/office/drawing/2014/main" id="{C019773E-5291-F4D8-DF38-EA4AFFEDD471}"/>
              </a:ext>
            </a:extLst>
          </p:cNvPr>
          <p:cNvSpPr/>
          <p:nvPr/>
        </p:nvSpPr>
        <p:spPr>
          <a:xfrm>
            <a:off x="4572000" y="4529545"/>
            <a:ext cx="1580606" cy="369026"/>
          </a:xfrm>
          <a:prstGeom prst="rect">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44D54670-5D09-3DEB-779B-F794ADFF19F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1319309974"/>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DF4E5-9054-500D-C51C-43AE6D96FC83}"/>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2C53ECB-6DF9-18A1-1EA6-90811F278B33}"/>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AD759BD6-D746-1F70-FE95-7226FE9D1869}"/>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88DD2E8C-E6C5-D5B3-E050-6739A2603343}"/>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computer screen&#10;&#10;Description automatically generated">
            <a:extLst>
              <a:ext uri="{FF2B5EF4-FFF2-40B4-BE49-F238E27FC236}">
                <a16:creationId xmlns:a16="http://schemas.microsoft.com/office/drawing/2014/main" id="{FC5BE5B8-4FE6-9917-92CB-88D3EBA06D2F}"/>
              </a:ext>
            </a:extLst>
          </p:cNvPr>
          <p:cNvPicPr>
            <a:picLocks noChangeAspect="1"/>
          </p:cNvPicPr>
          <p:nvPr/>
        </p:nvPicPr>
        <p:blipFill>
          <a:blip r:embed="rId3"/>
          <a:stretch>
            <a:fillRect/>
          </a:stretch>
        </p:blipFill>
        <p:spPr>
          <a:xfrm>
            <a:off x="2008049" y="2054515"/>
            <a:ext cx="13802789" cy="7907111"/>
          </a:xfrm>
          <a:prstGeom prst="rect">
            <a:avLst/>
          </a:prstGeom>
        </p:spPr>
      </p:pic>
      <p:sp>
        <p:nvSpPr>
          <p:cNvPr id="5" name="Rectangle 4">
            <a:extLst>
              <a:ext uri="{FF2B5EF4-FFF2-40B4-BE49-F238E27FC236}">
                <a16:creationId xmlns:a16="http://schemas.microsoft.com/office/drawing/2014/main" id="{257A419A-80AC-26A0-3975-49EA818E1898}"/>
              </a:ext>
            </a:extLst>
          </p:cNvPr>
          <p:cNvSpPr/>
          <p:nvPr/>
        </p:nvSpPr>
        <p:spPr>
          <a:xfrm>
            <a:off x="13865496" y="8545163"/>
            <a:ext cx="518161" cy="337580"/>
          </a:xfrm>
          <a:prstGeom prst="rect">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76E25C55-AC7B-D863-C993-EF38813672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378646189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BAA10-96A1-D1A2-F5E1-51A86401BAC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3D4EC29-75C2-49A7-FA22-BEF8A3E237F4}"/>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66796FCB-4230-45B6-EA15-46E93F379207}"/>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1D9E376D-4FEC-92F8-F60A-9436F7D70D97}"/>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6" name="Picture 5">
            <a:extLst>
              <a:ext uri="{FF2B5EF4-FFF2-40B4-BE49-F238E27FC236}">
                <a16:creationId xmlns:a16="http://schemas.microsoft.com/office/drawing/2014/main" id="{830170F6-7A82-311E-023C-285F6BABB0FD}"/>
              </a:ext>
            </a:extLst>
          </p:cNvPr>
          <p:cNvPicPr>
            <a:picLocks noChangeAspect="1"/>
          </p:cNvPicPr>
          <p:nvPr/>
        </p:nvPicPr>
        <p:blipFill>
          <a:blip r:embed="rId3"/>
          <a:stretch>
            <a:fillRect/>
          </a:stretch>
        </p:blipFill>
        <p:spPr>
          <a:xfrm>
            <a:off x="3651068" y="1933970"/>
            <a:ext cx="11644017" cy="8027654"/>
          </a:xfrm>
          <a:prstGeom prst="rect">
            <a:avLst/>
          </a:prstGeom>
        </p:spPr>
      </p:pic>
      <p:sp>
        <p:nvSpPr>
          <p:cNvPr id="5" name="Rectangle 4">
            <a:extLst>
              <a:ext uri="{FF2B5EF4-FFF2-40B4-BE49-F238E27FC236}">
                <a16:creationId xmlns:a16="http://schemas.microsoft.com/office/drawing/2014/main" id="{F8748B8F-5EAA-35C6-4664-239A6AC35347}"/>
              </a:ext>
            </a:extLst>
          </p:cNvPr>
          <p:cNvSpPr/>
          <p:nvPr/>
        </p:nvSpPr>
        <p:spPr>
          <a:xfrm>
            <a:off x="12919164" y="8255725"/>
            <a:ext cx="1815739" cy="555473"/>
          </a:xfrm>
          <a:prstGeom prst="rect">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a:extLst>
              <a:ext uri="{FF2B5EF4-FFF2-40B4-BE49-F238E27FC236}">
                <a16:creationId xmlns:a16="http://schemas.microsoft.com/office/drawing/2014/main" id="{CFF3DB17-EB5D-5A4F-4133-3417AEADFB9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716699839"/>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65D7-46D2-2FD1-65F7-4B5149BB37D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3470A0A-B821-6DD8-9F26-73E2712B1784}"/>
              </a:ext>
            </a:extLst>
          </p:cNvPr>
          <p:cNvGrpSpPr/>
          <p:nvPr/>
        </p:nvGrpSpPr>
        <p:grpSpPr>
          <a:xfrm>
            <a:off x="-164231" y="0"/>
            <a:ext cx="18452231" cy="10287000"/>
            <a:chOff x="0" y="0"/>
            <a:chExt cx="6731424" cy="3752725"/>
          </a:xfrm>
        </p:grpSpPr>
        <p:sp>
          <p:nvSpPr>
            <p:cNvPr id="3" name="Freeform 3">
              <a:extLst>
                <a:ext uri="{FF2B5EF4-FFF2-40B4-BE49-F238E27FC236}">
                  <a16:creationId xmlns:a16="http://schemas.microsoft.com/office/drawing/2014/main" id="{3008D0A7-8DF4-A9D7-38DA-287BD36BD48A}"/>
                </a:ext>
              </a:extLst>
            </p:cNvPr>
            <p:cNvSpPr/>
            <p:nvPr/>
          </p:nvSpPr>
          <p:spPr>
            <a:xfrm>
              <a:off x="0" y="0"/>
              <a:ext cx="6731424" cy="3752726"/>
            </a:xfrm>
            <a:custGeom>
              <a:avLst/>
              <a:gdLst/>
              <a:ahLst/>
              <a:cxnLst/>
              <a:rect l="l" t="t" r="r" b="b"/>
              <a:pathLst>
                <a:path w="6731424" h="3752726">
                  <a:moveTo>
                    <a:pt x="0" y="0"/>
                  </a:moveTo>
                  <a:lnTo>
                    <a:pt x="6731424" y="0"/>
                  </a:lnTo>
                  <a:lnTo>
                    <a:pt x="6731424" y="3752726"/>
                  </a:lnTo>
                  <a:lnTo>
                    <a:pt x="0" y="3752726"/>
                  </a:lnTo>
                  <a:close/>
                </a:path>
              </a:pathLst>
            </a:custGeom>
            <a:solidFill>
              <a:srgbClr val="13547E"/>
            </a:solidFill>
          </p:spPr>
          <p:txBody>
            <a:bodyPr/>
            <a:lstStyle/>
            <a:p>
              <a:endParaRPr lang="en-US"/>
            </a:p>
          </p:txBody>
        </p:sp>
      </p:grpSp>
      <p:sp>
        <p:nvSpPr>
          <p:cNvPr id="8" name="AutoShape 8">
            <a:extLst>
              <a:ext uri="{FF2B5EF4-FFF2-40B4-BE49-F238E27FC236}">
                <a16:creationId xmlns:a16="http://schemas.microsoft.com/office/drawing/2014/main" id="{05D4CA09-E39B-18A7-600C-FC6803098451}"/>
              </a:ext>
            </a:extLst>
          </p:cNvPr>
          <p:cNvSpPr/>
          <p:nvPr/>
        </p:nvSpPr>
        <p:spPr>
          <a:xfrm>
            <a:off x="165975" y="1776247"/>
            <a:ext cx="18288000" cy="0"/>
          </a:xfrm>
          <a:prstGeom prst="line">
            <a:avLst/>
          </a:prstGeom>
          <a:ln w="142875" cap="flat">
            <a:solidFill>
              <a:srgbClr val="F60F10"/>
            </a:solidFill>
            <a:prstDash val="solid"/>
            <a:headEnd type="none" w="sm" len="sm"/>
            <a:tailEnd type="none" w="sm" len="sm"/>
          </a:ln>
        </p:spPr>
        <p:txBody>
          <a:bodyPr/>
          <a:lstStyle/>
          <a:p>
            <a:endParaRPr lang="en-US"/>
          </a:p>
        </p:txBody>
      </p:sp>
      <p:pic>
        <p:nvPicPr>
          <p:cNvPr id="4" name="Picture 3" descr="A screenshot of a computer&#10;&#10;Description automatically generated">
            <a:extLst>
              <a:ext uri="{FF2B5EF4-FFF2-40B4-BE49-F238E27FC236}">
                <a16:creationId xmlns:a16="http://schemas.microsoft.com/office/drawing/2014/main" id="{107D4F8A-58B8-41D5-800E-21151A74D7A3}"/>
              </a:ext>
            </a:extLst>
          </p:cNvPr>
          <p:cNvPicPr>
            <a:picLocks noChangeAspect="1"/>
          </p:cNvPicPr>
          <p:nvPr/>
        </p:nvPicPr>
        <p:blipFill>
          <a:blip r:embed="rId3"/>
          <a:stretch>
            <a:fillRect/>
          </a:stretch>
        </p:blipFill>
        <p:spPr>
          <a:xfrm>
            <a:off x="1652451" y="2389084"/>
            <a:ext cx="14648242" cy="7120673"/>
          </a:xfrm>
          <a:prstGeom prst="rect">
            <a:avLst/>
          </a:prstGeom>
        </p:spPr>
      </p:pic>
      <p:sp>
        <p:nvSpPr>
          <p:cNvPr id="5" name="Rectangle 4">
            <a:extLst>
              <a:ext uri="{FF2B5EF4-FFF2-40B4-BE49-F238E27FC236}">
                <a16:creationId xmlns:a16="http://schemas.microsoft.com/office/drawing/2014/main" id="{C8133EE5-91BC-87DD-9045-DCE230561B9C}"/>
              </a:ext>
            </a:extLst>
          </p:cNvPr>
          <p:cNvSpPr/>
          <p:nvPr/>
        </p:nvSpPr>
        <p:spPr>
          <a:xfrm>
            <a:off x="13402490" y="7511142"/>
            <a:ext cx="2168436" cy="600892"/>
          </a:xfrm>
          <a:prstGeom prst="rect">
            <a:avLst/>
          </a:prstGeom>
          <a:solidFill>
            <a:srgbClr val="E71224">
              <a:alpha val="5000"/>
            </a:srgbClr>
          </a:solidFill>
          <a:ln w="18000">
            <a:solidFill>
              <a:srgbClr val="E71224"/>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DCB81A85-9E45-F223-523D-E0C980AF8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5975" y="325369"/>
            <a:ext cx="6339328" cy="1060108"/>
          </a:xfrm>
          <a:prstGeom prst="rect">
            <a:avLst/>
          </a:prstGeom>
        </p:spPr>
      </p:pic>
    </p:spTree>
    <p:extLst>
      <p:ext uri="{BB962C8B-B14F-4D97-AF65-F5344CB8AC3E}">
        <p14:creationId xmlns:p14="http://schemas.microsoft.com/office/powerpoint/2010/main" val="2057736848"/>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58a73f0-be2f-4709-b71d-dcd1b4f97f17">
      <Terms xmlns="http://schemas.microsoft.com/office/infopath/2007/PartnerControls"/>
    </lcf76f155ced4ddcb4097134ff3c332f>
    <TaxCatchAll xmlns="08ac10b7-eaa9-4033-98fd-f143b60a018a" xsi:nil="true"/>
    <_Flow_SignoffStatus xmlns="458a73f0-be2f-4709-b71d-dcd1b4f97f1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01A3572F17994CA184F117F25E2534" ma:contentTypeVersion="19" ma:contentTypeDescription="Create a new document." ma:contentTypeScope="" ma:versionID="1ab38ae49e8c36b1eba9420c9947d854">
  <xsd:schema xmlns:xsd="http://www.w3.org/2001/XMLSchema" xmlns:xs="http://www.w3.org/2001/XMLSchema" xmlns:p="http://schemas.microsoft.com/office/2006/metadata/properties" xmlns:ns2="458a73f0-be2f-4709-b71d-dcd1b4f97f17" xmlns:ns3="08ac10b7-eaa9-4033-98fd-f143b60a018a" targetNamespace="http://schemas.microsoft.com/office/2006/metadata/properties" ma:root="true" ma:fieldsID="7e7c3a22d82cc10072b2fa3de45f87de" ns2:_="" ns3:_="">
    <xsd:import namespace="458a73f0-be2f-4709-b71d-dcd1b4f97f17"/>
    <xsd:import namespace="08ac10b7-eaa9-4033-98fd-f143b60a018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a73f0-be2f-4709-b71d-dcd1b4f97f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5f99f8d-728e-4b5a-8468-9e169f51dd61" ma:termSetId="09814cd3-568e-fe90-9814-8d621ff8fb84" ma:anchorId="fba54fb3-c3e1-fe81-a776-ca4b69148c4d" ma:open="true" ma:isKeyword="false">
      <xsd:complexType>
        <xsd:sequence>
          <xsd:element ref="pc:Terms" minOccurs="0" maxOccurs="1"/>
        </xsd:sequence>
      </xsd:complexType>
    </xsd:element>
    <xsd:element name="_Flow_SignoffStatus" ma:index="24" nillable="true" ma:displayName="Sign-off status" ma:internalName="Sign_x002d_off_x0020_status">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ac10b7-eaa9-4033-98fd-f143b60a01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f018b75-a4f8-4000-9dd4-93c3002906cf}" ma:internalName="TaxCatchAll" ma:showField="CatchAllData" ma:web="08ac10b7-eaa9-4033-98fd-f143b60a01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DB38D8-FE63-4331-BF84-1D26E58A8DD4}">
  <ds:schemaRefs>
    <ds:schemaRef ds:uri="http://schemas.microsoft.com/sharepoint/v3/contenttype/forms"/>
  </ds:schemaRefs>
</ds:datastoreItem>
</file>

<file path=customXml/itemProps2.xml><?xml version="1.0" encoding="utf-8"?>
<ds:datastoreItem xmlns:ds="http://schemas.openxmlformats.org/officeDocument/2006/customXml" ds:itemID="{03F5E4A4-B35E-4F10-AA1C-B615353354B4}">
  <ds:schemaRefs>
    <ds:schemaRef ds:uri="08ac10b7-eaa9-4033-98fd-f143b60a018a"/>
    <ds:schemaRef ds:uri="1cac8d1f-37e6-45cb-8d13-aa142d9611da"/>
    <ds:schemaRef ds:uri="458a73f0-be2f-4709-b71d-dcd1b4f97f17"/>
    <ds:schemaRef ds:uri="b79e9b9c-3263-42e7-aee5-698463d73c8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172DF45-2A13-4C6B-B95C-5CA04C5E89B1}">
  <ds:schemaRefs>
    <ds:schemaRef ds:uri="08ac10b7-eaa9-4033-98fd-f143b60a018a"/>
    <ds:schemaRef ds:uri="458a73f0-be2f-4709-b71d-dcd1b4f97f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22</Slides>
  <Notes>22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 Islands Tax Authority</dc:title>
  <dc:creator>Rockel Woods</dc:creator>
  <cp:revision>1</cp:revision>
  <dcterms:created xsi:type="dcterms:W3CDTF">2006-08-16T00:00:00Z</dcterms:created>
  <dcterms:modified xsi:type="dcterms:W3CDTF">2024-02-26T20:29:48Z</dcterms:modified>
  <dc:identifier>DAFBjJLz2Kc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0x0101009201A3572F17994CA184F117F25E2534</vt:lpwstr>
  </property>
  <property fmtid="{D5CDD505-2E9C-101B-9397-08002B2CF9AE}" pid="3" name="MediaServiceImageTags">
    <vt:lpwstr/>
  </property>
</Properties>
</file>