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80" r:id="rId6"/>
    <p:sldId id="295" r:id="rId7"/>
    <p:sldId id="298" r:id="rId8"/>
    <p:sldId id="260" r:id="rId9"/>
    <p:sldId id="300" r:id="rId10"/>
    <p:sldId id="299" r:id="rId11"/>
    <p:sldId id="262" r:id="rId12"/>
    <p:sldId id="310" r:id="rId13"/>
    <p:sldId id="297" r:id="rId14"/>
    <p:sldId id="301" r:id="rId15"/>
    <p:sldId id="302" r:id="rId16"/>
    <p:sldId id="303" r:id="rId17"/>
    <p:sldId id="309" r:id="rId18"/>
    <p:sldId id="304" r:id="rId19"/>
    <p:sldId id="305" r:id="rId20"/>
    <p:sldId id="307" r:id="rId21"/>
    <p:sldId id="308" r:id="rId22"/>
    <p:sldId id="278" r:id="rId23"/>
  </p:sldIdLst>
  <p:sldSz cx="18288000" cy="10287000"/>
  <p:notesSz cx="6858000" cy="9144000"/>
  <p:embeddedFontLst>
    <p:embeddedFont>
      <p:font typeface="Arimo" panose="020B0604020202020204" charset="0"/>
      <p:regular r:id="rId25"/>
    </p:embeddedFont>
    <p:embeddedFont>
      <p:font typeface="Blinker" panose="020B0604020202020204" charset="0"/>
      <p:regular r:id="rId26"/>
    </p:embeddedFont>
    <p:embeddedFont>
      <p:font typeface="Lato" panose="020F0502020204030203" pitchFamily="34" charset="0"/>
      <p:regular r:id="rId27"/>
      <p:bold r:id="rId28"/>
      <p:italic r:id="rId29"/>
      <p:boldItalic r:id="rId30"/>
    </p:embeddedFont>
    <p:embeddedFont>
      <p:font typeface="League Spartan"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B76B2-F390-4957-B4FD-3A35749A6602}" v="21" dt="2024-02-28T13:06:18.290"/>
    <p1510:client id="{758DEADB-AAE8-DDFC-D8E7-D2A335A36528}" v="1598" dt="2024-02-28T02:39:09.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ika Lamont" userId="9fbbf6f2-8698-4224-8b9c-6c71749d2dbd" providerId="ADAL" clId="{5974A26F-67A9-40B7-92B8-A4FFEEB0E344}"/>
    <pc:docChg chg="custSel modSld">
      <pc:chgData name="Shanika Lamont" userId="9fbbf6f2-8698-4224-8b9c-6c71749d2dbd" providerId="ADAL" clId="{5974A26F-67A9-40B7-92B8-A4FFEEB0E344}" dt="2024-02-27T00:01:02.352" v="292" actId="5793"/>
      <pc:docMkLst>
        <pc:docMk/>
      </pc:docMkLst>
      <pc:sldChg chg="modSp mod">
        <pc:chgData name="Shanika Lamont" userId="9fbbf6f2-8698-4224-8b9c-6c71749d2dbd" providerId="ADAL" clId="{5974A26F-67A9-40B7-92B8-A4FFEEB0E344}" dt="2024-02-27T00:01:02.352" v="292" actId="5793"/>
        <pc:sldMkLst>
          <pc:docMk/>
          <pc:sldMk cId="0" sldId="262"/>
        </pc:sldMkLst>
        <pc:spChg chg="mod">
          <ac:chgData name="Shanika Lamont" userId="9fbbf6f2-8698-4224-8b9c-6c71749d2dbd" providerId="ADAL" clId="{5974A26F-67A9-40B7-92B8-A4FFEEB0E344}" dt="2024-02-27T00:01:02.352" v="292" actId="5793"/>
          <ac:spMkLst>
            <pc:docMk/>
            <pc:sldMk cId="0" sldId="262"/>
            <ac:spMk id="17" creationId="{5D92BC65-6F31-8EDD-F53D-ABCC4BFDB3F2}"/>
          </ac:spMkLst>
        </pc:spChg>
      </pc:sldChg>
    </pc:docChg>
  </pc:docChgLst>
  <pc:docChgLst>
    <pc:chgData name="Shanika Lamont" userId="S::slamont@bviita.vg::9fbbf6f2-8698-4224-8b9c-6c71749d2dbd" providerId="AD" clId="Web-{758DEADB-AAE8-DDFC-D8E7-D2A335A36528}"/>
    <pc:docChg chg="modSld">
      <pc:chgData name="Shanika Lamont" userId="S::slamont@bviita.vg::9fbbf6f2-8698-4224-8b9c-6c71749d2dbd" providerId="AD" clId="Web-{758DEADB-AAE8-DDFC-D8E7-D2A335A36528}" dt="2024-02-28T02:39:09.797" v="820" actId="20577"/>
      <pc:docMkLst>
        <pc:docMk/>
      </pc:docMkLst>
      <pc:sldChg chg="modSp">
        <pc:chgData name="Shanika Lamont" userId="S::slamont@bviita.vg::9fbbf6f2-8698-4224-8b9c-6c71749d2dbd" providerId="AD" clId="Web-{758DEADB-AAE8-DDFC-D8E7-D2A335A36528}" dt="2024-02-28T02:31:03.206" v="678" actId="20577"/>
        <pc:sldMkLst>
          <pc:docMk/>
          <pc:sldMk cId="0" sldId="262"/>
        </pc:sldMkLst>
        <pc:spChg chg="mod">
          <ac:chgData name="Shanika Lamont" userId="S::slamont@bviita.vg::9fbbf6f2-8698-4224-8b9c-6c71749d2dbd" providerId="AD" clId="Web-{758DEADB-AAE8-DDFC-D8E7-D2A335A36528}" dt="2024-02-28T02:31:03.206" v="678" actId="20577"/>
          <ac:spMkLst>
            <pc:docMk/>
            <pc:sldMk cId="0" sldId="262"/>
            <ac:spMk id="17" creationId="{5D92BC65-6F31-8EDD-F53D-ABCC4BFDB3F2}"/>
          </ac:spMkLst>
        </pc:spChg>
        <pc:spChg chg="mod">
          <ac:chgData name="Shanika Lamont" userId="S::slamont@bviita.vg::9fbbf6f2-8698-4224-8b9c-6c71749d2dbd" providerId="AD" clId="Web-{758DEADB-AAE8-DDFC-D8E7-D2A335A36528}" dt="2024-02-28T02:14:06.257" v="332" actId="20577"/>
          <ac:spMkLst>
            <pc:docMk/>
            <pc:sldMk cId="0" sldId="262"/>
            <ac:spMk id="18" creationId="{9573F00D-BED3-1370-A9C2-C27774478D4E}"/>
          </ac:spMkLst>
        </pc:spChg>
      </pc:sldChg>
      <pc:sldChg chg="modSp">
        <pc:chgData name="Shanika Lamont" userId="S::slamont@bviita.vg::9fbbf6f2-8698-4224-8b9c-6c71749d2dbd" providerId="AD" clId="Web-{758DEADB-AAE8-DDFC-D8E7-D2A335A36528}" dt="2024-02-28T02:14:03.585" v="330" actId="20577"/>
        <pc:sldMkLst>
          <pc:docMk/>
          <pc:sldMk cId="3631719156" sldId="297"/>
        </pc:sldMkLst>
        <pc:spChg chg="mod">
          <ac:chgData name="Shanika Lamont" userId="S::slamont@bviita.vg::9fbbf6f2-8698-4224-8b9c-6c71749d2dbd" providerId="AD" clId="Web-{758DEADB-AAE8-DDFC-D8E7-D2A335A36528}" dt="2024-02-27T22:01:04.294" v="310" actId="20577"/>
          <ac:spMkLst>
            <pc:docMk/>
            <pc:sldMk cId="3631719156" sldId="297"/>
            <ac:spMk id="10" creationId="{34DD15C7-EE93-FCC3-14AA-37E72F3F0976}"/>
          </ac:spMkLst>
        </pc:spChg>
        <pc:spChg chg="mod">
          <ac:chgData name="Shanika Lamont" userId="S::slamont@bviita.vg::9fbbf6f2-8698-4224-8b9c-6c71749d2dbd" providerId="AD" clId="Web-{758DEADB-AAE8-DDFC-D8E7-D2A335A36528}" dt="2024-02-28T02:14:03.585" v="330" actId="20577"/>
          <ac:spMkLst>
            <pc:docMk/>
            <pc:sldMk cId="3631719156" sldId="297"/>
            <ac:spMk id="12" creationId="{73B015BB-BE68-519F-8876-6D84E19244AC}"/>
          </ac:spMkLst>
        </pc:spChg>
      </pc:sldChg>
      <pc:sldChg chg="modSp">
        <pc:chgData name="Shanika Lamont" userId="S::slamont@bviita.vg::9fbbf6f2-8698-4224-8b9c-6c71749d2dbd" providerId="AD" clId="Web-{758DEADB-AAE8-DDFC-D8E7-D2A335A36528}" dt="2024-02-28T02:39:09.797" v="820" actId="20577"/>
        <pc:sldMkLst>
          <pc:docMk/>
          <pc:sldMk cId="328264052" sldId="301"/>
        </pc:sldMkLst>
        <pc:spChg chg="mod">
          <ac:chgData name="Shanika Lamont" userId="S::slamont@bviita.vg::9fbbf6f2-8698-4224-8b9c-6c71749d2dbd" providerId="AD" clId="Web-{758DEADB-AAE8-DDFC-D8E7-D2A335A36528}" dt="2024-02-28T02:39:09.797" v="820" actId="20577"/>
          <ac:spMkLst>
            <pc:docMk/>
            <pc:sldMk cId="328264052" sldId="301"/>
            <ac:spMk id="12" creationId="{73B015BB-BE68-519F-8876-6D84E19244AC}"/>
          </ac:spMkLst>
        </pc:spChg>
      </pc:sldChg>
    </pc:docChg>
  </pc:docChgLst>
  <pc:docChgLst>
    <pc:chgData name="Shanika Lamont" userId="S::slamont@bviita.vg::9fbbf6f2-8698-4224-8b9c-6c71749d2dbd" providerId="AD" clId="Web-{DA54E844-D239-8670-AECB-807DB672D0D2}"/>
    <pc:docChg chg="modSld">
      <pc:chgData name="Shanika Lamont" userId="S::slamont@bviita.vg::9fbbf6f2-8698-4224-8b9c-6c71749d2dbd" providerId="AD" clId="Web-{DA54E844-D239-8670-AECB-807DB672D0D2}" dt="2024-02-27T01:14:06.132" v="221" actId="1076"/>
      <pc:docMkLst>
        <pc:docMk/>
      </pc:docMkLst>
      <pc:sldChg chg="delSp modSp">
        <pc:chgData name="Shanika Lamont" userId="S::slamont@bviita.vg::9fbbf6f2-8698-4224-8b9c-6c71749d2dbd" providerId="AD" clId="Web-{DA54E844-D239-8670-AECB-807DB672D0D2}" dt="2024-02-27T00:41:44.974" v="206" actId="20577"/>
        <pc:sldMkLst>
          <pc:docMk/>
          <pc:sldMk cId="0" sldId="256"/>
        </pc:sldMkLst>
        <pc:spChg chg="mod">
          <ac:chgData name="Shanika Lamont" userId="S::slamont@bviita.vg::9fbbf6f2-8698-4224-8b9c-6c71749d2dbd" providerId="AD" clId="Web-{DA54E844-D239-8670-AECB-807DB672D0D2}" dt="2024-02-27T00:40:29.440" v="197" actId="1076"/>
          <ac:spMkLst>
            <pc:docMk/>
            <pc:sldMk cId="0" sldId="256"/>
            <ac:spMk id="9" creationId="{00000000-0000-0000-0000-000000000000}"/>
          </ac:spMkLst>
        </pc:spChg>
        <pc:spChg chg="del">
          <ac:chgData name="Shanika Lamont" userId="S::slamont@bviita.vg::9fbbf6f2-8698-4224-8b9c-6c71749d2dbd" providerId="AD" clId="Web-{DA54E844-D239-8670-AECB-807DB672D0D2}" dt="2024-02-27T00:39:55.783" v="196"/>
          <ac:spMkLst>
            <pc:docMk/>
            <pc:sldMk cId="0" sldId="256"/>
            <ac:spMk id="10" creationId="{00000000-0000-0000-0000-000000000000}"/>
          </ac:spMkLst>
        </pc:spChg>
        <pc:spChg chg="mod">
          <ac:chgData name="Shanika Lamont" userId="S::slamont@bviita.vg::9fbbf6f2-8698-4224-8b9c-6c71749d2dbd" providerId="AD" clId="Web-{DA54E844-D239-8670-AECB-807DB672D0D2}" dt="2024-02-27T00:41:44.974" v="206" actId="20577"/>
          <ac:spMkLst>
            <pc:docMk/>
            <pc:sldMk cId="0" sldId="256"/>
            <ac:spMk id="11" creationId="{04C3A2EB-D9EA-46CB-586A-37204405889F}"/>
          </ac:spMkLst>
        </pc:spChg>
      </pc:sldChg>
      <pc:sldChg chg="modSp">
        <pc:chgData name="Shanika Lamont" userId="S::slamont@bviita.vg::9fbbf6f2-8698-4224-8b9c-6c71749d2dbd" providerId="AD" clId="Web-{DA54E844-D239-8670-AECB-807DB672D0D2}" dt="2024-02-27T00:05:51.904" v="51" actId="14100"/>
        <pc:sldMkLst>
          <pc:docMk/>
          <pc:sldMk cId="0" sldId="262"/>
        </pc:sldMkLst>
        <pc:spChg chg="mod">
          <ac:chgData name="Shanika Lamont" userId="S::slamont@bviita.vg::9fbbf6f2-8698-4224-8b9c-6c71749d2dbd" providerId="AD" clId="Web-{DA54E844-D239-8670-AECB-807DB672D0D2}" dt="2024-02-27T00:05:51.904" v="51" actId="14100"/>
          <ac:spMkLst>
            <pc:docMk/>
            <pc:sldMk cId="0" sldId="262"/>
            <ac:spMk id="17" creationId="{5D92BC65-6F31-8EDD-F53D-ABCC4BFDB3F2}"/>
          </ac:spMkLst>
        </pc:spChg>
      </pc:sldChg>
      <pc:sldChg chg="addSp delSp modSp">
        <pc:chgData name="Shanika Lamont" userId="S::slamont@bviita.vg::9fbbf6f2-8698-4224-8b9c-6c71749d2dbd" providerId="AD" clId="Web-{DA54E844-D239-8670-AECB-807DB672D0D2}" dt="2024-02-27T00:35:41.634" v="157"/>
        <pc:sldMkLst>
          <pc:docMk/>
          <pc:sldMk cId="3631719156" sldId="297"/>
        </pc:sldMkLst>
        <pc:spChg chg="del">
          <ac:chgData name="Shanika Lamont" userId="S::slamont@bviita.vg::9fbbf6f2-8698-4224-8b9c-6c71749d2dbd" providerId="AD" clId="Web-{DA54E844-D239-8670-AECB-807DB672D0D2}" dt="2024-02-27T00:35:03.602" v="156"/>
          <ac:spMkLst>
            <pc:docMk/>
            <pc:sldMk cId="3631719156" sldId="297"/>
            <ac:spMk id="9" creationId="{00000000-0000-0000-0000-000000000000}"/>
          </ac:spMkLst>
        </pc:spChg>
        <pc:spChg chg="mod">
          <ac:chgData name="Shanika Lamont" userId="S::slamont@bviita.vg::9fbbf6f2-8698-4224-8b9c-6c71749d2dbd" providerId="AD" clId="Web-{DA54E844-D239-8670-AECB-807DB672D0D2}" dt="2024-02-27T00:25:27.317" v="130" actId="20577"/>
          <ac:spMkLst>
            <pc:docMk/>
            <pc:sldMk cId="3631719156" sldId="297"/>
            <ac:spMk id="10" creationId="{34DD15C7-EE93-FCC3-14AA-37E72F3F0976}"/>
          </ac:spMkLst>
        </pc:spChg>
        <pc:spChg chg="mod">
          <ac:chgData name="Shanika Lamont" userId="S::slamont@bviita.vg::9fbbf6f2-8698-4224-8b9c-6c71749d2dbd" providerId="AD" clId="Web-{DA54E844-D239-8670-AECB-807DB672D0D2}" dt="2024-02-27T00:15:10.141" v="112" actId="20577"/>
          <ac:spMkLst>
            <pc:docMk/>
            <pc:sldMk cId="3631719156" sldId="297"/>
            <ac:spMk id="12" creationId="{73B015BB-BE68-519F-8876-6D84E19244AC}"/>
          </ac:spMkLst>
        </pc:spChg>
        <pc:spChg chg="add">
          <ac:chgData name="Shanika Lamont" userId="S::slamont@bviita.vg::9fbbf6f2-8698-4224-8b9c-6c71749d2dbd" providerId="AD" clId="Web-{DA54E844-D239-8670-AECB-807DB672D0D2}" dt="2024-02-27T00:35:41.634" v="157"/>
          <ac:spMkLst>
            <pc:docMk/>
            <pc:sldMk cId="3631719156" sldId="297"/>
            <ac:spMk id="14" creationId="{0C9013FC-3B9A-2D4E-D9B5-4CF877EB318A}"/>
          </ac:spMkLst>
        </pc:spChg>
      </pc:sldChg>
      <pc:sldChg chg="addSp delSp modSp">
        <pc:chgData name="Shanika Lamont" userId="S::slamont@bviita.vg::9fbbf6f2-8698-4224-8b9c-6c71749d2dbd" providerId="AD" clId="Web-{DA54E844-D239-8670-AECB-807DB672D0D2}" dt="2024-02-27T00:35:41.712" v="159"/>
        <pc:sldMkLst>
          <pc:docMk/>
          <pc:sldMk cId="328264052" sldId="301"/>
        </pc:sldMkLst>
        <pc:spChg chg="del">
          <ac:chgData name="Shanika Lamont" userId="S::slamont@bviita.vg::9fbbf6f2-8698-4224-8b9c-6c71749d2dbd" providerId="AD" clId="Web-{DA54E844-D239-8670-AECB-807DB672D0D2}" dt="2024-02-27T00:35:41.665" v="158"/>
          <ac:spMkLst>
            <pc:docMk/>
            <pc:sldMk cId="328264052" sldId="301"/>
            <ac:spMk id="9" creationId="{00000000-0000-0000-0000-000000000000}"/>
          </ac:spMkLst>
        </pc:spChg>
        <pc:spChg chg="add">
          <ac:chgData name="Shanika Lamont" userId="S::slamont@bviita.vg::9fbbf6f2-8698-4224-8b9c-6c71749d2dbd" providerId="AD" clId="Web-{DA54E844-D239-8670-AECB-807DB672D0D2}" dt="2024-02-27T00:35:41.712" v="159"/>
          <ac:spMkLst>
            <pc:docMk/>
            <pc:sldMk cId="328264052" sldId="301"/>
            <ac:spMk id="11" creationId="{98E2CEEA-B3E9-617F-D1B0-DF4274B0D66B}"/>
          </ac:spMkLst>
        </pc:spChg>
        <pc:spChg chg="mod">
          <ac:chgData name="Shanika Lamont" userId="S::slamont@bviita.vg::9fbbf6f2-8698-4224-8b9c-6c71749d2dbd" providerId="AD" clId="Web-{DA54E844-D239-8670-AECB-807DB672D0D2}" dt="2024-02-27T00:30:28.061" v="138" actId="20577"/>
          <ac:spMkLst>
            <pc:docMk/>
            <pc:sldMk cId="328264052" sldId="301"/>
            <ac:spMk id="12" creationId="{73B015BB-BE68-519F-8876-6D84E19244AC}"/>
          </ac:spMkLst>
        </pc:spChg>
      </pc:sldChg>
      <pc:sldChg chg="addSp delSp modSp">
        <pc:chgData name="Shanika Lamont" userId="S::slamont@bviita.vg::9fbbf6f2-8698-4224-8b9c-6c71749d2dbd" providerId="AD" clId="Web-{DA54E844-D239-8670-AECB-807DB672D0D2}" dt="2024-02-27T00:35:56.072" v="161"/>
        <pc:sldMkLst>
          <pc:docMk/>
          <pc:sldMk cId="3748213786" sldId="302"/>
        </pc:sldMkLst>
        <pc:spChg chg="del">
          <ac:chgData name="Shanika Lamont" userId="S::slamont@bviita.vg::9fbbf6f2-8698-4224-8b9c-6c71749d2dbd" providerId="AD" clId="Web-{DA54E844-D239-8670-AECB-807DB672D0D2}" dt="2024-02-27T00:35:49.916" v="160"/>
          <ac:spMkLst>
            <pc:docMk/>
            <pc:sldMk cId="3748213786" sldId="302"/>
            <ac:spMk id="9" creationId="{00000000-0000-0000-0000-000000000000}"/>
          </ac:spMkLst>
        </pc:spChg>
        <pc:spChg chg="mod">
          <ac:chgData name="Shanika Lamont" userId="S::slamont@bviita.vg::9fbbf6f2-8698-4224-8b9c-6c71749d2dbd" providerId="AD" clId="Web-{DA54E844-D239-8670-AECB-807DB672D0D2}" dt="2024-02-27T00:32:58.129" v="155" actId="20577"/>
          <ac:spMkLst>
            <pc:docMk/>
            <pc:sldMk cId="3748213786" sldId="302"/>
            <ac:spMk id="10" creationId="{9F68A20B-68AA-D0AD-9CB3-0DCFCAB37830}"/>
          </ac:spMkLst>
        </pc:spChg>
        <pc:spChg chg="add">
          <ac:chgData name="Shanika Lamont" userId="S::slamont@bviita.vg::9fbbf6f2-8698-4224-8b9c-6c71749d2dbd" providerId="AD" clId="Web-{DA54E844-D239-8670-AECB-807DB672D0D2}" dt="2024-02-27T00:35:56.072" v="161"/>
          <ac:spMkLst>
            <pc:docMk/>
            <pc:sldMk cId="3748213786" sldId="302"/>
            <ac:spMk id="14" creationId="{DC98D608-7BA2-BCAB-49E7-3F8645F71B84}"/>
          </ac:spMkLst>
        </pc:spChg>
      </pc:sldChg>
      <pc:sldChg chg="addSp delSp modSp">
        <pc:chgData name="Shanika Lamont" userId="S::slamont@bviita.vg::9fbbf6f2-8698-4224-8b9c-6c71749d2dbd" providerId="AD" clId="Web-{DA54E844-D239-8670-AECB-807DB672D0D2}" dt="2024-02-27T01:10:13.843" v="219" actId="20577"/>
        <pc:sldMkLst>
          <pc:docMk/>
          <pc:sldMk cId="3733632455" sldId="303"/>
        </pc:sldMkLst>
        <pc:spChg chg="del">
          <ac:chgData name="Shanika Lamont" userId="S::slamont@bviita.vg::9fbbf6f2-8698-4224-8b9c-6c71749d2dbd" providerId="AD" clId="Web-{DA54E844-D239-8670-AECB-807DB672D0D2}" dt="2024-02-27T00:36:03.322" v="162"/>
          <ac:spMkLst>
            <pc:docMk/>
            <pc:sldMk cId="3733632455" sldId="303"/>
            <ac:spMk id="9" creationId="{00000000-0000-0000-0000-000000000000}"/>
          </ac:spMkLst>
        </pc:spChg>
        <pc:spChg chg="add">
          <ac:chgData name="Shanika Lamont" userId="S::slamont@bviita.vg::9fbbf6f2-8698-4224-8b9c-6c71749d2dbd" providerId="AD" clId="Web-{DA54E844-D239-8670-AECB-807DB672D0D2}" dt="2024-02-27T00:36:04.635" v="163"/>
          <ac:spMkLst>
            <pc:docMk/>
            <pc:sldMk cId="3733632455" sldId="303"/>
            <ac:spMk id="11" creationId="{38830537-556C-DA65-2AA3-7925498D6E07}"/>
          </ac:spMkLst>
        </pc:spChg>
        <pc:spChg chg="mod">
          <ac:chgData name="Shanika Lamont" userId="S::slamont@bviita.vg::9fbbf6f2-8698-4224-8b9c-6c71749d2dbd" providerId="AD" clId="Web-{DA54E844-D239-8670-AECB-807DB672D0D2}" dt="2024-02-27T01:10:13.843" v="219" actId="20577"/>
          <ac:spMkLst>
            <pc:docMk/>
            <pc:sldMk cId="3733632455" sldId="303"/>
            <ac:spMk id="14" creationId="{D1466DCF-4073-7378-4EEC-07371FB965B7}"/>
          </ac:spMkLst>
        </pc:spChg>
      </pc:sldChg>
      <pc:sldChg chg="modSp">
        <pc:chgData name="Shanika Lamont" userId="S::slamont@bviita.vg::9fbbf6f2-8698-4224-8b9c-6c71749d2dbd" providerId="AD" clId="Web-{DA54E844-D239-8670-AECB-807DB672D0D2}" dt="2024-02-27T01:14:06.132" v="221" actId="1076"/>
        <pc:sldMkLst>
          <pc:docMk/>
          <pc:sldMk cId="70568512" sldId="307"/>
        </pc:sldMkLst>
        <pc:spChg chg="mod">
          <ac:chgData name="Shanika Lamont" userId="S::slamont@bviita.vg::9fbbf6f2-8698-4224-8b9c-6c71749d2dbd" providerId="AD" clId="Web-{DA54E844-D239-8670-AECB-807DB672D0D2}" dt="2024-02-27T01:14:06.132" v="221" actId="1076"/>
          <ac:spMkLst>
            <pc:docMk/>
            <pc:sldMk cId="70568512" sldId="307"/>
            <ac:spMk id="12" creationId="{73B015BB-BE68-519F-8876-6D84E19244AC}"/>
          </ac:spMkLst>
        </pc:spChg>
        <pc:grpChg chg="mod">
          <ac:chgData name="Shanika Lamont" userId="S::slamont@bviita.vg::9fbbf6f2-8698-4224-8b9c-6c71749d2dbd" providerId="AD" clId="Web-{DA54E844-D239-8670-AECB-807DB672D0D2}" dt="2024-02-27T01:13:59.179" v="220" actId="1076"/>
          <ac:grpSpMkLst>
            <pc:docMk/>
            <pc:sldMk cId="70568512" sldId="307"/>
            <ac:grpSpMk id="2" creationId="{00000000-0000-0000-0000-000000000000}"/>
          </ac:grpSpMkLst>
        </pc:grpChg>
      </pc:sldChg>
    </pc:docChg>
  </pc:docChgLst>
  <pc:docChgLst>
    <pc:chgData name="Shanika Lamont" userId="9fbbf6f2-8698-4224-8b9c-6c71749d2dbd" providerId="ADAL" clId="{159B76B2-F390-4957-B4FD-3A35749A6602}"/>
    <pc:docChg chg="undo custSel addSld delSld modSld sldOrd">
      <pc:chgData name="Shanika Lamont" userId="9fbbf6f2-8698-4224-8b9c-6c71749d2dbd" providerId="ADAL" clId="{159B76B2-F390-4957-B4FD-3A35749A6602}" dt="2024-02-28T13:10:38.506" v="15368" actId="20577"/>
      <pc:docMkLst>
        <pc:docMk/>
      </pc:docMkLst>
      <pc:sldChg chg="modSp mod">
        <pc:chgData name="Shanika Lamont" userId="9fbbf6f2-8698-4224-8b9c-6c71749d2dbd" providerId="ADAL" clId="{159B76B2-F390-4957-B4FD-3A35749A6602}" dt="2024-02-21T12:39:41.452" v="50" actId="1076"/>
        <pc:sldMkLst>
          <pc:docMk/>
          <pc:sldMk cId="0" sldId="256"/>
        </pc:sldMkLst>
        <pc:spChg chg="mod">
          <ac:chgData name="Shanika Lamont" userId="9fbbf6f2-8698-4224-8b9c-6c71749d2dbd" providerId="ADAL" clId="{159B76B2-F390-4957-B4FD-3A35749A6602}" dt="2024-02-21T12:39:41.452" v="50" actId="1076"/>
          <ac:spMkLst>
            <pc:docMk/>
            <pc:sldMk cId="0" sldId="256"/>
            <ac:spMk id="11" creationId="{04C3A2EB-D9EA-46CB-586A-37204405889F}"/>
          </ac:spMkLst>
        </pc:spChg>
      </pc:sldChg>
      <pc:sldChg chg="addSp delSp modSp mod delAnim">
        <pc:chgData name="Shanika Lamont" userId="9fbbf6f2-8698-4224-8b9c-6c71749d2dbd" providerId="ADAL" clId="{159B76B2-F390-4957-B4FD-3A35749A6602}" dt="2024-02-22T17:11:23.215" v="5036" actId="20577"/>
        <pc:sldMkLst>
          <pc:docMk/>
          <pc:sldMk cId="0" sldId="260"/>
        </pc:sldMkLst>
        <pc:spChg chg="mod">
          <ac:chgData name="Shanika Lamont" userId="9fbbf6f2-8698-4224-8b9c-6c71749d2dbd" providerId="ADAL" clId="{159B76B2-F390-4957-B4FD-3A35749A6602}" dt="2024-02-22T14:49:06.372" v="3422" actId="1076"/>
          <ac:spMkLst>
            <pc:docMk/>
            <pc:sldMk cId="0" sldId="260"/>
            <ac:spMk id="8" creationId="{00000000-0000-0000-0000-000000000000}"/>
          </ac:spMkLst>
        </pc:spChg>
        <pc:spChg chg="del">
          <ac:chgData name="Shanika Lamont" userId="9fbbf6f2-8698-4224-8b9c-6c71749d2dbd" providerId="ADAL" clId="{159B76B2-F390-4957-B4FD-3A35749A6602}" dt="2024-02-21T20:25:00.884" v="2473" actId="478"/>
          <ac:spMkLst>
            <pc:docMk/>
            <pc:sldMk cId="0" sldId="260"/>
            <ac:spMk id="9" creationId="{00000000-0000-0000-0000-000000000000}"/>
          </ac:spMkLst>
        </pc:spChg>
        <pc:spChg chg="mod">
          <ac:chgData name="Shanika Lamont" userId="9fbbf6f2-8698-4224-8b9c-6c71749d2dbd" providerId="ADAL" clId="{159B76B2-F390-4957-B4FD-3A35749A6602}" dt="2024-02-22T17:11:23.215" v="5036" actId="20577"/>
          <ac:spMkLst>
            <pc:docMk/>
            <pc:sldMk cId="0" sldId="260"/>
            <ac:spMk id="10" creationId="{00000000-0000-0000-0000-000000000000}"/>
          </ac:spMkLst>
        </pc:spChg>
        <pc:spChg chg="del mod">
          <ac:chgData name="Shanika Lamont" userId="9fbbf6f2-8698-4224-8b9c-6c71749d2dbd" providerId="ADAL" clId="{159B76B2-F390-4957-B4FD-3A35749A6602}" dt="2024-02-22T14:59:13.412" v="3454" actId="478"/>
          <ac:spMkLst>
            <pc:docMk/>
            <pc:sldMk cId="0" sldId="260"/>
            <ac:spMk id="11" creationId="{00000000-0000-0000-0000-000000000000}"/>
          </ac:spMkLst>
        </pc:spChg>
        <pc:spChg chg="add mod">
          <ac:chgData name="Shanika Lamont" userId="9fbbf6f2-8698-4224-8b9c-6c71749d2dbd" providerId="ADAL" clId="{159B76B2-F390-4957-B4FD-3A35749A6602}" dt="2024-02-21T20:25:20.248" v="2495" actId="20577"/>
          <ac:spMkLst>
            <pc:docMk/>
            <pc:sldMk cId="0" sldId="260"/>
            <ac:spMk id="12" creationId="{32A984F0-6114-5111-4895-111F6DACBC18}"/>
          </ac:spMkLst>
        </pc:spChg>
        <pc:grpChg chg="mod">
          <ac:chgData name="Shanika Lamont" userId="9fbbf6f2-8698-4224-8b9c-6c71749d2dbd" providerId="ADAL" clId="{159B76B2-F390-4957-B4FD-3A35749A6602}" dt="2024-02-22T14:49:01.453" v="3421" actId="1076"/>
          <ac:grpSpMkLst>
            <pc:docMk/>
            <pc:sldMk cId="0" sldId="260"/>
            <ac:grpSpMk id="2" creationId="{00000000-0000-0000-0000-000000000000}"/>
          </ac:grpSpMkLst>
        </pc:grpChg>
      </pc:sldChg>
      <pc:sldChg chg="addSp delSp modSp mod">
        <pc:chgData name="Shanika Lamont" userId="9fbbf6f2-8698-4224-8b9c-6c71749d2dbd" providerId="ADAL" clId="{159B76B2-F390-4957-B4FD-3A35749A6602}" dt="2024-02-28T13:10:38.506" v="15368" actId="20577"/>
        <pc:sldMkLst>
          <pc:docMk/>
          <pc:sldMk cId="0" sldId="262"/>
        </pc:sldMkLst>
        <pc:spChg chg="del">
          <ac:chgData name="Shanika Lamont" userId="9fbbf6f2-8698-4224-8b9c-6c71749d2dbd" providerId="ADAL" clId="{159B76B2-F390-4957-B4FD-3A35749A6602}" dt="2024-02-23T12:40:37.206" v="9312" actId="478"/>
          <ac:spMkLst>
            <pc:docMk/>
            <pc:sldMk cId="0" sldId="262"/>
            <ac:spMk id="9" creationId="{00000000-0000-0000-0000-000000000000}"/>
          </ac:spMkLst>
        </pc:spChg>
        <pc:spChg chg="add mod">
          <ac:chgData name="Shanika Lamont" userId="9fbbf6f2-8698-4224-8b9c-6c71749d2dbd" providerId="ADAL" clId="{159B76B2-F390-4957-B4FD-3A35749A6602}" dt="2024-02-23T12:40:39.436" v="9313"/>
          <ac:spMkLst>
            <pc:docMk/>
            <pc:sldMk cId="0" sldId="262"/>
            <ac:spMk id="10" creationId="{F34BFDF9-BB30-2993-21E9-BB4F04DB1C94}"/>
          </ac:spMkLst>
        </pc:spChg>
        <pc:spChg chg="mod">
          <ac:chgData name="Shanika Lamont" userId="9fbbf6f2-8698-4224-8b9c-6c71749d2dbd" providerId="ADAL" clId="{159B76B2-F390-4957-B4FD-3A35749A6602}" dt="2024-02-28T13:10:38.506" v="15368" actId="20577"/>
          <ac:spMkLst>
            <pc:docMk/>
            <pc:sldMk cId="0" sldId="262"/>
            <ac:spMk id="17" creationId="{5D92BC65-6F31-8EDD-F53D-ABCC4BFDB3F2}"/>
          </ac:spMkLst>
        </pc:spChg>
        <pc:spChg chg="mod">
          <ac:chgData name="Shanika Lamont" userId="9fbbf6f2-8698-4224-8b9c-6c71749d2dbd" providerId="ADAL" clId="{159B76B2-F390-4957-B4FD-3A35749A6602}" dt="2024-02-23T19:31:35.801" v="12937" actId="114"/>
          <ac:spMkLst>
            <pc:docMk/>
            <pc:sldMk cId="0" sldId="262"/>
            <ac:spMk id="18" creationId="{9573F00D-BED3-1370-A9C2-C27774478D4E}"/>
          </ac:spMkLst>
        </pc:spChg>
        <pc:grpChg chg="mod">
          <ac:chgData name="Shanika Lamont" userId="9fbbf6f2-8698-4224-8b9c-6c71749d2dbd" providerId="ADAL" clId="{159B76B2-F390-4957-B4FD-3A35749A6602}" dt="2024-02-23T19:31:54.143" v="12941" actId="1076"/>
          <ac:grpSpMkLst>
            <pc:docMk/>
            <pc:sldMk cId="0" sldId="262"/>
            <ac:grpSpMk id="2" creationId="{00000000-0000-0000-0000-000000000000}"/>
          </ac:grpSpMkLst>
        </pc:grpChg>
      </pc:sldChg>
      <pc:sldChg chg="modSp mod">
        <pc:chgData name="Shanika Lamont" userId="9fbbf6f2-8698-4224-8b9c-6c71749d2dbd" providerId="ADAL" clId="{159B76B2-F390-4957-B4FD-3A35749A6602}" dt="2024-02-21T19:39:53.784" v="1589" actId="1076"/>
        <pc:sldMkLst>
          <pc:docMk/>
          <pc:sldMk cId="3238356795" sldId="280"/>
        </pc:sldMkLst>
        <pc:spChg chg="mod">
          <ac:chgData name="Shanika Lamont" userId="9fbbf6f2-8698-4224-8b9c-6c71749d2dbd" providerId="ADAL" clId="{159B76B2-F390-4957-B4FD-3A35749A6602}" dt="2024-02-21T19:14:30.012" v="394" actId="1076"/>
          <ac:spMkLst>
            <pc:docMk/>
            <pc:sldMk cId="3238356795" sldId="280"/>
            <ac:spMk id="7" creationId="{00000000-0000-0000-0000-000000000000}"/>
          </ac:spMkLst>
        </pc:spChg>
        <pc:spChg chg="mod">
          <ac:chgData name="Shanika Lamont" userId="9fbbf6f2-8698-4224-8b9c-6c71749d2dbd" providerId="ADAL" clId="{159B76B2-F390-4957-B4FD-3A35749A6602}" dt="2024-02-21T19:39:53.784" v="1589" actId="1076"/>
          <ac:spMkLst>
            <pc:docMk/>
            <pc:sldMk cId="3238356795" sldId="280"/>
            <ac:spMk id="9" creationId="{00000000-0000-0000-0000-000000000000}"/>
          </ac:spMkLst>
        </pc:spChg>
        <pc:spChg chg="mod">
          <ac:chgData name="Shanika Lamont" userId="9fbbf6f2-8698-4224-8b9c-6c71749d2dbd" providerId="ADAL" clId="{159B76B2-F390-4957-B4FD-3A35749A6602}" dt="2024-02-21T19:26:00.189" v="844" actId="404"/>
          <ac:spMkLst>
            <pc:docMk/>
            <pc:sldMk cId="3238356795" sldId="280"/>
            <ac:spMk id="11" creationId="{AFE43C23-F563-FCFD-DFBF-088910F06869}"/>
          </ac:spMkLst>
        </pc:spChg>
        <pc:spChg chg="mod">
          <ac:chgData name="Shanika Lamont" userId="9fbbf6f2-8698-4224-8b9c-6c71749d2dbd" providerId="ADAL" clId="{159B76B2-F390-4957-B4FD-3A35749A6602}" dt="2024-02-21T19:27:36.935" v="847" actId="33524"/>
          <ac:spMkLst>
            <pc:docMk/>
            <pc:sldMk cId="3238356795" sldId="280"/>
            <ac:spMk id="13" creationId="{87E5CC04-F3D8-748B-C8F3-47B679D45526}"/>
          </ac:spMkLst>
        </pc:spChg>
      </pc:sldChg>
      <pc:sldChg chg="addSp delSp modSp mod modAnim">
        <pc:chgData name="Shanika Lamont" userId="9fbbf6f2-8698-4224-8b9c-6c71749d2dbd" providerId="ADAL" clId="{159B76B2-F390-4957-B4FD-3A35749A6602}" dt="2024-02-27T13:47:50.226" v="14437"/>
        <pc:sldMkLst>
          <pc:docMk/>
          <pc:sldMk cId="326365244" sldId="295"/>
        </pc:sldMkLst>
        <pc:spChg chg="del mod">
          <ac:chgData name="Shanika Lamont" userId="9fbbf6f2-8698-4224-8b9c-6c71749d2dbd" providerId="ADAL" clId="{159B76B2-F390-4957-B4FD-3A35749A6602}" dt="2024-02-21T19:28:27.889" v="849" actId="478"/>
          <ac:spMkLst>
            <pc:docMk/>
            <pc:sldMk cId="326365244" sldId="295"/>
            <ac:spMk id="9" creationId="{00000000-0000-0000-0000-000000000000}"/>
          </ac:spMkLst>
        </pc:spChg>
        <pc:spChg chg="add mod">
          <ac:chgData name="Shanika Lamont" userId="9fbbf6f2-8698-4224-8b9c-6c71749d2dbd" providerId="ADAL" clId="{159B76B2-F390-4957-B4FD-3A35749A6602}" dt="2024-02-21T19:39:39.265" v="1587" actId="1076"/>
          <ac:spMkLst>
            <pc:docMk/>
            <pc:sldMk cId="326365244" sldId="295"/>
            <ac:spMk id="10" creationId="{3E12D007-D8AC-35F4-2741-27AEC7F07F4B}"/>
          </ac:spMkLst>
        </pc:spChg>
        <pc:spChg chg="mod">
          <ac:chgData name="Shanika Lamont" userId="9fbbf6f2-8698-4224-8b9c-6c71749d2dbd" providerId="ADAL" clId="{159B76B2-F390-4957-B4FD-3A35749A6602}" dt="2024-02-21T19:35:32.502" v="1333" actId="114"/>
          <ac:spMkLst>
            <pc:docMk/>
            <pc:sldMk cId="326365244" sldId="295"/>
            <ac:spMk id="11" creationId="{AFE43C23-F563-FCFD-DFBF-088910F06869}"/>
          </ac:spMkLst>
        </pc:spChg>
        <pc:spChg chg="mod">
          <ac:chgData name="Shanika Lamont" userId="9fbbf6f2-8698-4224-8b9c-6c71749d2dbd" providerId="ADAL" clId="{159B76B2-F390-4957-B4FD-3A35749A6602}" dt="2024-02-21T19:37:04.329" v="1335"/>
          <ac:spMkLst>
            <pc:docMk/>
            <pc:sldMk cId="326365244" sldId="295"/>
            <ac:spMk id="13" creationId="{7B18D8E7-60E5-D2D7-4ABE-3263A3DD0B4E}"/>
          </ac:spMkLst>
        </pc:spChg>
        <pc:spChg chg="add del mod">
          <ac:chgData name="Shanika Lamont" userId="9fbbf6f2-8698-4224-8b9c-6c71749d2dbd" providerId="ADAL" clId="{159B76B2-F390-4957-B4FD-3A35749A6602}" dt="2024-02-27T13:47:37.631" v="14433" actId="478"/>
          <ac:spMkLst>
            <pc:docMk/>
            <pc:sldMk cId="326365244" sldId="295"/>
            <ac:spMk id="14" creationId="{C28483C9-B50D-0B8B-CD00-8C81D0772492}"/>
          </ac:spMkLst>
        </pc:spChg>
        <pc:spChg chg="mod">
          <ac:chgData name="Shanika Lamont" userId="9fbbf6f2-8698-4224-8b9c-6c71749d2dbd" providerId="ADAL" clId="{159B76B2-F390-4957-B4FD-3A35749A6602}" dt="2024-02-27T13:47:41.265" v="14436"/>
          <ac:spMkLst>
            <pc:docMk/>
            <pc:sldMk cId="326365244" sldId="295"/>
            <ac:spMk id="15" creationId="{A15A4C38-9CCD-4454-BF30-64AA6DED5972}"/>
          </ac:spMkLst>
        </pc:spChg>
        <pc:grpChg chg="mod">
          <ac:chgData name="Shanika Lamont" userId="9fbbf6f2-8698-4224-8b9c-6c71749d2dbd" providerId="ADAL" clId="{159B76B2-F390-4957-B4FD-3A35749A6602}" dt="2024-02-22T15:09:59.340" v="3483" actId="1076"/>
          <ac:grpSpMkLst>
            <pc:docMk/>
            <pc:sldMk cId="326365244" sldId="295"/>
            <ac:grpSpMk id="2" creationId="{00000000-0000-0000-0000-000000000000}"/>
          </ac:grpSpMkLst>
        </pc:grpChg>
        <pc:grpChg chg="add mod">
          <ac:chgData name="Shanika Lamont" userId="9fbbf6f2-8698-4224-8b9c-6c71749d2dbd" providerId="ADAL" clId="{159B76B2-F390-4957-B4FD-3A35749A6602}" dt="2024-02-21T19:37:04.329" v="1335"/>
          <ac:grpSpMkLst>
            <pc:docMk/>
            <pc:sldMk cId="326365244" sldId="295"/>
            <ac:grpSpMk id="12" creationId="{625C341F-2EEC-4EDD-C5B3-B35DDC19B93F}"/>
          </ac:grpSpMkLst>
        </pc:grpChg>
      </pc:sldChg>
      <pc:sldChg chg="addSp delSp modSp mod">
        <pc:chgData name="Shanika Lamont" userId="9fbbf6f2-8698-4224-8b9c-6c71749d2dbd" providerId="ADAL" clId="{159B76B2-F390-4957-B4FD-3A35749A6602}" dt="2024-02-27T20:28:41.975" v="14769" actId="20577"/>
        <pc:sldMkLst>
          <pc:docMk/>
          <pc:sldMk cId="3631719156" sldId="297"/>
        </pc:sldMkLst>
        <pc:spChg chg="add mod">
          <ac:chgData name="Shanika Lamont" userId="9fbbf6f2-8698-4224-8b9c-6c71749d2dbd" providerId="ADAL" clId="{159B76B2-F390-4957-B4FD-3A35749A6602}" dt="2024-02-27T20:28:41.975" v="14769" actId="20577"/>
          <ac:spMkLst>
            <pc:docMk/>
            <pc:sldMk cId="3631719156" sldId="297"/>
            <ac:spMk id="10" creationId="{34DD15C7-EE93-FCC3-14AA-37E72F3F0976}"/>
          </ac:spMkLst>
        </pc:spChg>
        <pc:spChg chg="del">
          <ac:chgData name="Shanika Lamont" userId="9fbbf6f2-8698-4224-8b9c-6c71749d2dbd" providerId="ADAL" clId="{159B76B2-F390-4957-B4FD-3A35749A6602}" dt="2024-02-22T17:30:51.512" v="5951" actId="478"/>
          <ac:spMkLst>
            <pc:docMk/>
            <pc:sldMk cId="3631719156" sldId="297"/>
            <ac:spMk id="11" creationId="{B9A1AC88-72F8-0353-0F85-5CBA83211AD4}"/>
          </ac:spMkLst>
        </pc:spChg>
        <pc:spChg chg="add mod">
          <ac:chgData name="Shanika Lamont" userId="9fbbf6f2-8698-4224-8b9c-6c71749d2dbd" providerId="ADAL" clId="{159B76B2-F390-4957-B4FD-3A35749A6602}" dt="2024-02-23T12:53:02.843" v="10077"/>
          <ac:spMkLst>
            <pc:docMk/>
            <pc:sldMk cId="3631719156" sldId="297"/>
            <ac:spMk id="11" creationId="{E52F904D-2443-DC1A-353E-95737078FCE5}"/>
          </ac:spMkLst>
        </pc:spChg>
        <pc:spChg chg="mod">
          <ac:chgData name="Shanika Lamont" userId="9fbbf6f2-8698-4224-8b9c-6c71749d2dbd" providerId="ADAL" clId="{159B76B2-F390-4957-B4FD-3A35749A6602}" dt="2024-02-27T20:27:26.633" v="14688" actId="20577"/>
          <ac:spMkLst>
            <pc:docMk/>
            <pc:sldMk cId="3631719156" sldId="297"/>
            <ac:spMk id="12" creationId="{73B015BB-BE68-519F-8876-6D84E19244AC}"/>
          </ac:spMkLst>
        </pc:spChg>
        <pc:grpChg chg="mod">
          <ac:chgData name="Shanika Lamont" userId="9fbbf6f2-8698-4224-8b9c-6c71749d2dbd" providerId="ADAL" clId="{159B76B2-F390-4957-B4FD-3A35749A6602}" dt="2024-02-22T17:50:10.809" v="7258" actId="1076"/>
          <ac:grpSpMkLst>
            <pc:docMk/>
            <pc:sldMk cId="3631719156" sldId="297"/>
            <ac:grpSpMk id="2" creationId="{00000000-0000-0000-0000-000000000000}"/>
          </ac:grpSpMkLst>
        </pc:grpChg>
      </pc:sldChg>
      <pc:sldChg chg="modSp add mod modTransition modAnim">
        <pc:chgData name="Shanika Lamont" userId="9fbbf6f2-8698-4224-8b9c-6c71749d2dbd" providerId="ADAL" clId="{159B76B2-F390-4957-B4FD-3A35749A6602}" dt="2024-02-27T13:46:26.859" v="14429"/>
        <pc:sldMkLst>
          <pc:docMk/>
          <pc:sldMk cId="432166042" sldId="298"/>
        </pc:sldMkLst>
        <pc:spChg chg="mod">
          <ac:chgData name="Shanika Lamont" userId="9fbbf6f2-8698-4224-8b9c-6c71749d2dbd" providerId="ADAL" clId="{159B76B2-F390-4957-B4FD-3A35749A6602}" dt="2024-02-26T13:44:43.468" v="13137" actId="404"/>
          <ac:spMkLst>
            <pc:docMk/>
            <pc:sldMk cId="432166042" sldId="298"/>
            <ac:spMk id="11" creationId="{C9E4284C-1FA9-2BD1-ED1B-4AD4591C2596}"/>
          </ac:spMkLst>
        </pc:spChg>
        <pc:spChg chg="mod">
          <ac:chgData name="Shanika Lamont" userId="9fbbf6f2-8698-4224-8b9c-6c71749d2dbd" providerId="ADAL" clId="{159B76B2-F390-4957-B4FD-3A35749A6602}" dt="2024-02-22T13:50:25.550" v="2505" actId="1076"/>
          <ac:spMkLst>
            <pc:docMk/>
            <pc:sldMk cId="432166042" sldId="298"/>
            <ac:spMk id="14" creationId="{096DD66D-F020-3733-E5E3-A45BAF616FB1}"/>
          </ac:spMkLst>
        </pc:spChg>
        <pc:spChg chg="mod">
          <ac:chgData name="Shanika Lamont" userId="9fbbf6f2-8698-4224-8b9c-6c71749d2dbd" providerId="ADAL" clId="{159B76B2-F390-4957-B4FD-3A35749A6602}" dt="2024-02-21T19:52:02.546" v="2278" actId="1076"/>
          <ac:spMkLst>
            <pc:docMk/>
            <pc:sldMk cId="432166042" sldId="298"/>
            <ac:spMk id="15" creationId="{C835166E-49DD-403E-2B2B-9EE86D21FAA8}"/>
          </ac:spMkLst>
        </pc:spChg>
        <pc:grpChg chg="mod">
          <ac:chgData name="Shanika Lamont" userId="9fbbf6f2-8698-4224-8b9c-6c71749d2dbd" providerId="ADAL" clId="{159B76B2-F390-4957-B4FD-3A35749A6602}" dt="2024-02-21T20:24:51.629" v="2472" actId="1076"/>
          <ac:grpSpMkLst>
            <pc:docMk/>
            <pc:sldMk cId="432166042" sldId="298"/>
            <ac:grpSpMk id="2" creationId="{052159FF-CBF9-04D5-338C-84D07B39E060}"/>
          </ac:grpSpMkLst>
        </pc:grpChg>
      </pc:sldChg>
      <pc:sldChg chg="delSp modSp add mod delAnim">
        <pc:chgData name="Shanika Lamont" userId="9fbbf6f2-8698-4224-8b9c-6c71749d2dbd" providerId="ADAL" clId="{159B76B2-F390-4957-B4FD-3A35749A6602}" dt="2024-02-26T13:54:45.622" v="13138" actId="113"/>
        <pc:sldMkLst>
          <pc:docMk/>
          <pc:sldMk cId="1751948780" sldId="299"/>
        </pc:sldMkLst>
        <pc:spChg chg="mod">
          <ac:chgData name="Shanika Lamont" userId="9fbbf6f2-8698-4224-8b9c-6c71749d2dbd" providerId="ADAL" clId="{159B76B2-F390-4957-B4FD-3A35749A6602}" dt="2024-02-22T15:00:24.646" v="3463" actId="1076"/>
          <ac:spMkLst>
            <pc:docMk/>
            <pc:sldMk cId="1751948780" sldId="299"/>
            <ac:spMk id="8" creationId="{00000000-0000-0000-0000-000000000000}"/>
          </ac:spMkLst>
        </pc:spChg>
        <pc:spChg chg="mod">
          <ac:chgData name="Shanika Lamont" userId="9fbbf6f2-8698-4224-8b9c-6c71749d2dbd" providerId="ADAL" clId="{159B76B2-F390-4957-B4FD-3A35749A6602}" dt="2024-02-26T13:54:45.622" v="13138" actId="113"/>
          <ac:spMkLst>
            <pc:docMk/>
            <pc:sldMk cId="1751948780" sldId="299"/>
            <ac:spMk id="10" creationId="{00000000-0000-0000-0000-000000000000}"/>
          </ac:spMkLst>
        </pc:spChg>
        <pc:spChg chg="del mod">
          <ac:chgData name="Shanika Lamont" userId="9fbbf6f2-8698-4224-8b9c-6c71749d2dbd" providerId="ADAL" clId="{159B76B2-F390-4957-B4FD-3A35749A6602}" dt="2024-02-22T14:59:51.208" v="3459" actId="478"/>
          <ac:spMkLst>
            <pc:docMk/>
            <pc:sldMk cId="1751948780" sldId="299"/>
            <ac:spMk id="11" creationId="{00000000-0000-0000-0000-000000000000}"/>
          </ac:spMkLst>
        </pc:spChg>
        <pc:spChg chg="mod">
          <ac:chgData name="Shanika Lamont" userId="9fbbf6f2-8698-4224-8b9c-6c71749d2dbd" providerId="ADAL" clId="{159B76B2-F390-4957-B4FD-3A35749A6602}" dt="2024-02-22T15:29:57.741" v="3501" actId="20577"/>
          <ac:spMkLst>
            <pc:docMk/>
            <pc:sldMk cId="1751948780" sldId="299"/>
            <ac:spMk id="12" creationId="{32A984F0-6114-5111-4895-111F6DACBC18}"/>
          </ac:spMkLst>
        </pc:spChg>
        <pc:grpChg chg="mod">
          <ac:chgData name="Shanika Lamont" userId="9fbbf6f2-8698-4224-8b9c-6c71749d2dbd" providerId="ADAL" clId="{159B76B2-F390-4957-B4FD-3A35749A6602}" dt="2024-02-22T15:00:07.573" v="3461" actId="1076"/>
          <ac:grpSpMkLst>
            <pc:docMk/>
            <pc:sldMk cId="1751948780" sldId="299"/>
            <ac:grpSpMk id="2" creationId="{00000000-0000-0000-0000-000000000000}"/>
          </ac:grpSpMkLst>
        </pc:grpChg>
      </pc:sldChg>
      <pc:sldChg chg="modSp add mod">
        <pc:chgData name="Shanika Lamont" userId="9fbbf6f2-8698-4224-8b9c-6c71749d2dbd" providerId="ADAL" clId="{159B76B2-F390-4957-B4FD-3A35749A6602}" dt="2024-02-26T13:57:29.923" v="13145" actId="20577"/>
        <pc:sldMkLst>
          <pc:docMk/>
          <pc:sldMk cId="3003307115" sldId="300"/>
        </pc:sldMkLst>
        <pc:spChg chg="mod">
          <ac:chgData name="Shanika Lamont" userId="9fbbf6f2-8698-4224-8b9c-6c71749d2dbd" providerId="ADAL" clId="{159B76B2-F390-4957-B4FD-3A35749A6602}" dt="2024-02-26T13:57:29.923" v="13145" actId="20577"/>
          <ac:spMkLst>
            <pc:docMk/>
            <pc:sldMk cId="3003307115" sldId="300"/>
            <ac:spMk id="10" creationId="{00000000-0000-0000-0000-000000000000}"/>
          </ac:spMkLst>
        </pc:spChg>
      </pc:sldChg>
      <pc:sldChg chg="modSp add mod">
        <pc:chgData name="Shanika Lamont" userId="9fbbf6f2-8698-4224-8b9c-6c71749d2dbd" providerId="ADAL" clId="{159B76B2-F390-4957-B4FD-3A35749A6602}" dt="2024-02-28T13:09:26.987" v="15337" actId="20577"/>
        <pc:sldMkLst>
          <pc:docMk/>
          <pc:sldMk cId="328264052" sldId="301"/>
        </pc:sldMkLst>
        <pc:spChg chg="mod">
          <ac:chgData name="Shanika Lamont" userId="9fbbf6f2-8698-4224-8b9c-6c71749d2dbd" providerId="ADAL" clId="{159B76B2-F390-4957-B4FD-3A35749A6602}" dt="2024-02-28T13:09:26.987" v="15337" actId="20577"/>
          <ac:spMkLst>
            <pc:docMk/>
            <pc:sldMk cId="328264052" sldId="301"/>
            <ac:spMk id="12" creationId="{73B015BB-BE68-519F-8876-6D84E19244AC}"/>
          </ac:spMkLst>
        </pc:spChg>
      </pc:sldChg>
      <pc:sldChg chg="addSp modSp add mod">
        <pc:chgData name="Shanika Lamont" userId="9fbbf6f2-8698-4224-8b9c-6c71749d2dbd" providerId="ADAL" clId="{159B76B2-F390-4957-B4FD-3A35749A6602}" dt="2024-02-28T12:07:23.660" v="15189" actId="20577"/>
        <pc:sldMkLst>
          <pc:docMk/>
          <pc:sldMk cId="3748213786" sldId="302"/>
        </pc:sldMkLst>
        <pc:spChg chg="add mod">
          <ac:chgData name="Shanika Lamont" userId="9fbbf6f2-8698-4224-8b9c-6c71749d2dbd" providerId="ADAL" clId="{159B76B2-F390-4957-B4FD-3A35749A6602}" dt="2024-02-26T16:01:57.533" v="13783" actId="20577"/>
          <ac:spMkLst>
            <pc:docMk/>
            <pc:sldMk cId="3748213786" sldId="302"/>
            <ac:spMk id="10" creationId="{9F68A20B-68AA-D0AD-9CB3-0DCFCAB37830}"/>
          </ac:spMkLst>
        </pc:spChg>
        <pc:spChg chg="mod">
          <ac:chgData name="Shanika Lamont" userId="9fbbf6f2-8698-4224-8b9c-6c71749d2dbd" providerId="ADAL" clId="{159B76B2-F390-4957-B4FD-3A35749A6602}" dt="2024-02-28T12:07:23.660" v="15189" actId="20577"/>
          <ac:spMkLst>
            <pc:docMk/>
            <pc:sldMk cId="3748213786" sldId="302"/>
            <ac:spMk id="12" creationId="{73B015BB-BE68-519F-8876-6D84E19244AC}"/>
          </ac:spMkLst>
        </pc:spChg>
      </pc:sldChg>
      <pc:sldChg chg="addSp delSp modSp add mod">
        <pc:chgData name="Shanika Lamont" userId="9fbbf6f2-8698-4224-8b9c-6c71749d2dbd" providerId="ADAL" clId="{159B76B2-F390-4957-B4FD-3A35749A6602}" dt="2024-02-26T19:34:03.320" v="13936" actId="20577"/>
        <pc:sldMkLst>
          <pc:docMk/>
          <pc:sldMk cId="3733632455" sldId="303"/>
        </pc:sldMkLst>
        <pc:spChg chg="add del">
          <ac:chgData name="Shanika Lamont" userId="9fbbf6f2-8698-4224-8b9c-6c71749d2dbd" providerId="ADAL" clId="{159B76B2-F390-4957-B4FD-3A35749A6602}" dt="2024-02-22T19:30:17.747" v="7962" actId="22"/>
          <ac:spMkLst>
            <pc:docMk/>
            <pc:sldMk cId="3733632455" sldId="303"/>
            <ac:spMk id="11" creationId="{16DEAC34-2724-BFAB-5614-E3085986629D}"/>
          </ac:spMkLst>
        </pc:spChg>
        <pc:spChg chg="mod">
          <ac:chgData name="Shanika Lamont" userId="9fbbf6f2-8698-4224-8b9c-6c71749d2dbd" providerId="ADAL" clId="{159B76B2-F390-4957-B4FD-3A35749A6602}" dt="2024-02-23T19:27:07.639" v="12766" actId="114"/>
          <ac:spMkLst>
            <pc:docMk/>
            <pc:sldMk cId="3733632455" sldId="303"/>
            <ac:spMk id="12" creationId="{73B015BB-BE68-519F-8876-6D84E19244AC}"/>
          </ac:spMkLst>
        </pc:spChg>
        <pc:spChg chg="add mod">
          <ac:chgData name="Shanika Lamont" userId="9fbbf6f2-8698-4224-8b9c-6c71749d2dbd" providerId="ADAL" clId="{159B76B2-F390-4957-B4FD-3A35749A6602}" dt="2024-02-26T19:34:03.320" v="13936" actId="20577"/>
          <ac:spMkLst>
            <pc:docMk/>
            <pc:sldMk cId="3733632455" sldId="303"/>
            <ac:spMk id="14" creationId="{D1466DCF-4073-7378-4EEC-07371FB965B7}"/>
          </ac:spMkLst>
        </pc:spChg>
      </pc:sldChg>
      <pc:sldChg chg="delSp modSp add mod">
        <pc:chgData name="Shanika Lamont" userId="9fbbf6f2-8698-4224-8b9c-6c71749d2dbd" providerId="ADAL" clId="{159B76B2-F390-4957-B4FD-3A35749A6602}" dt="2024-02-26T16:13:46.794" v="13870" actId="20577"/>
        <pc:sldMkLst>
          <pc:docMk/>
          <pc:sldMk cId="2123361542" sldId="304"/>
        </pc:sldMkLst>
        <pc:spChg chg="mod">
          <ac:chgData name="Shanika Lamont" userId="9fbbf6f2-8698-4224-8b9c-6c71749d2dbd" providerId="ADAL" clId="{159B76B2-F390-4957-B4FD-3A35749A6602}" dt="2024-02-22T19:33:51.913" v="7981" actId="120"/>
          <ac:spMkLst>
            <pc:docMk/>
            <pc:sldMk cId="2123361542" sldId="304"/>
            <ac:spMk id="9" creationId="{00000000-0000-0000-0000-000000000000}"/>
          </ac:spMkLst>
        </pc:spChg>
        <pc:spChg chg="mod">
          <ac:chgData name="Shanika Lamont" userId="9fbbf6f2-8698-4224-8b9c-6c71749d2dbd" providerId="ADAL" clId="{159B76B2-F390-4957-B4FD-3A35749A6602}" dt="2024-02-26T16:13:46.794" v="13870" actId="20577"/>
          <ac:spMkLst>
            <pc:docMk/>
            <pc:sldMk cId="2123361542" sldId="304"/>
            <ac:spMk id="12" creationId="{73B015BB-BE68-519F-8876-6D84E19244AC}"/>
          </ac:spMkLst>
        </pc:spChg>
        <pc:spChg chg="del">
          <ac:chgData name="Shanika Lamont" userId="9fbbf6f2-8698-4224-8b9c-6c71749d2dbd" providerId="ADAL" clId="{159B76B2-F390-4957-B4FD-3A35749A6602}" dt="2024-02-22T20:27:05.756" v="9104" actId="478"/>
          <ac:spMkLst>
            <pc:docMk/>
            <pc:sldMk cId="2123361542" sldId="304"/>
            <ac:spMk id="14" creationId="{D1466DCF-4073-7378-4EEC-07371FB965B7}"/>
          </ac:spMkLst>
        </pc:spChg>
      </pc:sldChg>
      <pc:sldChg chg="addSp delSp modSp add mod">
        <pc:chgData name="Shanika Lamont" userId="9fbbf6f2-8698-4224-8b9c-6c71749d2dbd" providerId="ADAL" clId="{159B76B2-F390-4957-B4FD-3A35749A6602}" dt="2024-02-23T17:33:09.932" v="11720" actId="113"/>
        <pc:sldMkLst>
          <pc:docMk/>
          <pc:sldMk cId="1332310036" sldId="305"/>
        </pc:sldMkLst>
        <pc:spChg chg="mod">
          <ac:chgData name="Shanika Lamont" userId="9fbbf6f2-8698-4224-8b9c-6c71749d2dbd" providerId="ADAL" clId="{159B76B2-F390-4957-B4FD-3A35749A6602}" dt="2024-02-23T17:32:53.391" v="11718" actId="404"/>
          <ac:spMkLst>
            <pc:docMk/>
            <pc:sldMk cId="1332310036" sldId="305"/>
            <ac:spMk id="9" creationId="{00000000-0000-0000-0000-000000000000}"/>
          </ac:spMkLst>
        </pc:spChg>
        <pc:spChg chg="del mod">
          <ac:chgData name="Shanika Lamont" userId="9fbbf6f2-8698-4224-8b9c-6c71749d2dbd" providerId="ADAL" clId="{159B76B2-F390-4957-B4FD-3A35749A6602}" dt="2024-02-22T20:23:11.833" v="8939"/>
          <ac:spMkLst>
            <pc:docMk/>
            <pc:sldMk cId="1332310036" sldId="305"/>
            <ac:spMk id="12" creationId="{73B015BB-BE68-519F-8876-6D84E19244AC}"/>
          </ac:spMkLst>
        </pc:spChg>
        <pc:spChg chg="del">
          <ac:chgData name="Shanika Lamont" userId="9fbbf6f2-8698-4224-8b9c-6c71749d2dbd" providerId="ADAL" clId="{159B76B2-F390-4957-B4FD-3A35749A6602}" dt="2024-02-22T20:23:11.825" v="8937" actId="478"/>
          <ac:spMkLst>
            <pc:docMk/>
            <pc:sldMk cId="1332310036" sldId="305"/>
            <ac:spMk id="14" creationId="{D1466DCF-4073-7378-4EEC-07371FB965B7}"/>
          </ac:spMkLst>
        </pc:spChg>
        <pc:spChg chg="add mod">
          <ac:chgData name="Shanika Lamont" userId="9fbbf6f2-8698-4224-8b9c-6c71749d2dbd" providerId="ADAL" clId="{159B76B2-F390-4957-B4FD-3A35749A6602}" dt="2024-02-23T17:33:09.932" v="11720" actId="113"/>
          <ac:spMkLst>
            <pc:docMk/>
            <pc:sldMk cId="1332310036" sldId="305"/>
            <ac:spMk id="15" creationId="{69508F65-D160-FEE1-3AF1-CAABB69A5BC6}"/>
          </ac:spMkLst>
        </pc:spChg>
        <pc:grpChg chg="mod">
          <ac:chgData name="Shanika Lamont" userId="9fbbf6f2-8698-4224-8b9c-6c71749d2dbd" providerId="ADAL" clId="{159B76B2-F390-4957-B4FD-3A35749A6602}" dt="2024-02-22T20:23:13.819" v="8940" actId="1076"/>
          <ac:grpSpMkLst>
            <pc:docMk/>
            <pc:sldMk cId="1332310036" sldId="305"/>
            <ac:grpSpMk id="2" creationId="{00000000-0000-0000-0000-000000000000}"/>
          </ac:grpSpMkLst>
        </pc:grpChg>
        <pc:picChg chg="add del mod">
          <ac:chgData name="Shanika Lamont" userId="9fbbf6f2-8698-4224-8b9c-6c71749d2dbd" providerId="ADAL" clId="{159B76B2-F390-4957-B4FD-3A35749A6602}" dt="2024-02-22T20:25:57.971" v="9089" actId="478"/>
          <ac:picMkLst>
            <pc:docMk/>
            <pc:sldMk cId="1332310036" sldId="305"/>
            <ac:picMk id="11" creationId="{346CBEC6-F0DD-62BC-822E-A8E24F62C76B}"/>
          </ac:picMkLst>
        </pc:picChg>
        <pc:picChg chg="add mod">
          <ac:chgData name="Shanika Lamont" userId="9fbbf6f2-8698-4224-8b9c-6c71749d2dbd" providerId="ADAL" clId="{159B76B2-F390-4957-B4FD-3A35749A6602}" dt="2024-02-22T20:26:29.247" v="9091" actId="1076"/>
          <ac:picMkLst>
            <pc:docMk/>
            <pc:sldMk cId="1332310036" sldId="305"/>
            <ac:picMk id="17" creationId="{AF3F7246-9005-AEC7-222C-17C5EE436E70}"/>
          </ac:picMkLst>
        </pc:picChg>
      </pc:sldChg>
      <pc:sldChg chg="addSp modSp add del mod ord">
        <pc:chgData name="Shanika Lamont" userId="9fbbf6f2-8698-4224-8b9c-6c71749d2dbd" providerId="ADAL" clId="{159B76B2-F390-4957-B4FD-3A35749A6602}" dt="2024-02-28T12:37:39.363" v="15190" actId="2696"/>
        <pc:sldMkLst>
          <pc:docMk/>
          <pc:sldMk cId="3284833014" sldId="306"/>
        </pc:sldMkLst>
        <pc:spChg chg="mod">
          <ac:chgData name="Shanika Lamont" userId="9fbbf6f2-8698-4224-8b9c-6c71749d2dbd" providerId="ADAL" clId="{159B76B2-F390-4957-B4FD-3A35749A6602}" dt="2024-02-22T20:31:55.271" v="9231" actId="122"/>
          <ac:spMkLst>
            <pc:docMk/>
            <pc:sldMk cId="3284833014" sldId="306"/>
            <ac:spMk id="12" creationId="{73B015BB-BE68-519F-8876-6D84E19244AC}"/>
          </ac:spMkLst>
        </pc:spChg>
        <pc:picChg chg="add mod">
          <ac:chgData name="Shanika Lamont" userId="9fbbf6f2-8698-4224-8b9c-6c71749d2dbd" providerId="ADAL" clId="{159B76B2-F390-4957-B4FD-3A35749A6602}" dt="2024-02-22T20:32:04.508" v="9232" actId="1076"/>
          <ac:picMkLst>
            <pc:docMk/>
            <pc:sldMk cId="3284833014" sldId="306"/>
            <ac:picMk id="11" creationId="{063BC845-4CE9-2774-E0EB-AF6A10D887D7}"/>
          </ac:picMkLst>
        </pc:picChg>
      </pc:sldChg>
      <pc:sldChg chg="delSp modSp add mod">
        <pc:chgData name="Shanika Lamont" userId="9fbbf6f2-8698-4224-8b9c-6c71749d2dbd" providerId="ADAL" clId="{159B76B2-F390-4957-B4FD-3A35749A6602}" dt="2024-02-28T13:08:05.852" v="15321" actId="20577"/>
        <pc:sldMkLst>
          <pc:docMk/>
          <pc:sldMk cId="70568512" sldId="307"/>
        </pc:sldMkLst>
        <pc:spChg chg="mod">
          <ac:chgData name="Shanika Lamont" userId="9fbbf6f2-8698-4224-8b9c-6c71749d2dbd" providerId="ADAL" clId="{159B76B2-F390-4957-B4FD-3A35749A6602}" dt="2024-02-23T19:26:25.505" v="12761" actId="1076"/>
          <ac:spMkLst>
            <pc:docMk/>
            <pc:sldMk cId="70568512" sldId="307"/>
            <ac:spMk id="9" creationId="{00000000-0000-0000-0000-000000000000}"/>
          </ac:spMkLst>
        </pc:spChg>
        <pc:spChg chg="mod">
          <ac:chgData name="Shanika Lamont" userId="9fbbf6f2-8698-4224-8b9c-6c71749d2dbd" providerId="ADAL" clId="{159B76B2-F390-4957-B4FD-3A35749A6602}" dt="2024-02-28T13:08:05.852" v="15321" actId="20577"/>
          <ac:spMkLst>
            <pc:docMk/>
            <pc:sldMk cId="70568512" sldId="307"/>
            <ac:spMk id="12" creationId="{73B015BB-BE68-519F-8876-6D84E19244AC}"/>
          </ac:spMkLst>
        </pc:spChg>
        <pc:grpChg chg="mod">
          <ac:chgData name="Shanika Lamont" userId="9fbbf6f2-8698-4224-8b9c-6c71749d2dbd" providerId="ADAL" clId="{159B76B2-F390-4957-B4FD-3A35749A6602}" dt="2024-02-23T19:26:05.242" v="12749" actId="1076"/>
          <ac:grpSpMkLst>
            <pc:docMk/>
            <pc:sldMk cId="70568512" sldId="307"/>
            <ac:grpSpMk id="2" creationId="{00000000-0000-0000-0000-000000000000}"/>
          </ac:grpSpMkLst>
        </pc:grpChg>
        <pc:picChg chg="del">
          <ac:chgData name="Shanika Lamont" userId="9fbbf6f2-8698-4224-8b9c-6c71749d2dbd" providerId="ADAL" clId="{159B76B2-F390-4957-B4FD-3A35749A6602}" dt="2024-02-22T20:34:43.430" v="9234" actId="478"/>
          <ac:picMkLst>
            <pc:docMk/>
            <pc:sldMk cId="70568512" sldId="307"/>
            <ac:picMk id="11" creationId="{063BC845-4CE9-2774-E0EB-AF6A10D887D7}"/>
          </ac:picMkLst>
        </pc:picChg>
      </pc:sldChg>
      <pc:sldChg chg="modSp add mod">
        <pc:chgData name="Shanika Lamont" userId="9fbbf6f2-8698-4224-8b9c-6c71749d2dbd" providerId="ADAL" clId="{159B76B2-F390-4957-B4FD-3A35749A6602}" dt="2024-02-23T20:03:42.336" v="13131" actId="113"/>
        <pc:sldMkLst>
          <pc:docMk/>
          <pc:sldMk cId="1063990547" sldId="308"/>
        </pc:sldMkLst>
        <pc:spChg chg="mod">
          <ac:chgData name="Shanika Lamont" userId="9fbbf6f2-8698-4224-8b9c-6c71749d2dbd" providerId="ADAL" clId="{159B76B2-F390-4957-B4FD-3A35749A6602}" dt="2024-02-23T20:03:42.336" v="13131" actId="113"/>
          <ac:spMkLst>
            <pc:docMk/>
            <pc:sldMk cId="1063990547" sldId="308"/>
            <ac:spMk id="12" creationId="{73B015BB-BE68-519F-8876-6D84E19244AC}"/>
          </ac:spMkLst>
        </pc:spChg>
      </pc:sldChg>
      <pc:sldChg chg="modSp add mod">
        <pc:chgData name="Shanika Lamont" userId="9fbbf6f2-8698-4224-8b9c-6c71749d2dbd" providerId="ADAL" clId="{159B76B2-F390-4957-B4FD-3A35749A6602}" dt="2024-02-27T13:17:20.261" v="14425" actId="20577"/>
        <pc:sldMkLst>
          <pc:docMk/>
          <pc:sldMk cId="1994533522" sldId="309"/>
        </pc:sldMkLst>
        <pc:spChg chg="mod">
          <ac:chgData name="Shanika Lamont" userId="9fbbf6f2-8698-4224-8b9c-6c71749d2dbd" providerId="ADAL" clId="{159B76B2-F390-4957-B4FD-3A35749A6602}" dt="2024-02-27T13:15:27.256" v="14366" actId="20577"/>
          <ac:spMkLst>
            <pc:docMk/>
            <pc:sldMk cId="1994533522" sldId="309"/>
            <ac:spMk id="11" creationId="{38830537-556C-DA65-2AA3-7925498D6E07}"/>
          </ac:spMkLst>
        </pc:spChg>
        <pc:spChg chg="mod">
          <ac:chgData name="Shanika Lamont" userId="9fbbf6f2-8698-4224-8b9c-6c71749d2dbd" providerId="ADAL" clId="{159B76B2-F390-4957-B4FD-3A35749A6602}" dt="2024-02-27T13:17:20.261" v="14425" actId="20577"/>
          <ac:spMkLst>
            <pc:docMk/>
            <pc:sldMk cId="1994533522" sldId="309"/>
            <ac:spMk id="12" creationId="{73B015BB-BE68-519F-8876-6D84E19244AC}"/>
          </ac:spMkLst>
        </pc:spChg>
        <pc:spChg chg="mod">
          <ac:chgData name="Shanika Lamont" userId="9fbbf6f2-8698-4224-8b9c-6c71749d2dbd" providerId="ADAL" clId="{159B76B2-F390-4957-B4FD-3A35749A6602}" dt="2024-02-27T13:17:05.554" v="14424" actId="403"/>
          <ac:spMkLst>
            <pc:docMk/>
            <pc:sldMk cId="1994533522" sldId="309"/>
            <ac:spMk id="14" creationId="{D1466DCF-4073-7378-4EEC-07371FB965B7}"/>
          </ac:spMkLst>
        </pc:spChg>
      </pc:sldChg>
      <pc:sldChg chg="addSp delSp modSp add mod">
        <pc:chgData name="Shanika Lamont" userId="9fbbf6f2-8698-4224-8b9c-6c71749d2dbd" providerId="ADAL" clId="{159B76B2-F390-4957-B4FD-3A35749A6602}" dt="2024-02-28T13:07:17.230" v="15251" actId="1582"/>
        <pc:sldMkLst>
          <pc:docMk/>
          <pc:sldMk cId="774258116" sldId="310"/>
        </pc:sldMkLst>
        <pc:spChg chg="mod">
          <ac:chgData name="Shanika Lamont" userId="9fbbf6f2-8698-4224-8b9c-6c71749d2dbd" providerId="ADAL" clId="{159B76B2-F390-4957-B4FD-3A35749A6602}" dt="2024-02-28T13:01:01.854" v="15204" actId="1076"/>
          <ac:spMkLst>
            <pc:docMk/>
            <pc:sldMk cId="774258116" sldId="310"/>
            <ac:spMk id="3" creationId="{00000000-0000-0000-0000-000000000000}"/>
          </ac:spMkLst>
        </pc:spChg>
        <pc:spChg chg="add mod">
          <ac:chgData name="Shanika Lamont" userId="9fbbf6f2-8698-4224-8b9c-6c71749d2dbd" providerId="ADAL" clId="{159B76B2-F390-4957-B4FD-3A35749A6602}" dt="2024-02-28T13:04:15.790" v="15224" actId="1076"/>
          <ac:spMkLst>
            <pc:docMk/>
            <pc:sldMk cId="774258116" sldId="310"/>
            <ac:spMk id="9" creationId="{551FAB37-1350-D457-1B96-C90338747C8B}"/>
          </ac:spMkLst>
        </pc:spChg>
        <pc:spChg chg="add mod">
          <ac:chgData name="Shanika Lamont" userId="9fbbf6f2-8698-4224-8b9c-6c71749d2dbd" providerId="ADAL" clId="{159B76B2-F390-4957-B4FD-3A35749A6602}" dt="2024-02-28T13:04:26.269" v="15226" actId="1076"/>
          <ac:spMkLst>
            <pc:docMk/>
            <pc:sldMk cId="774258116" sldId="310"/>
            <ac:spMk id="16" creationId="{5BFA3035-DE4E-A9C9-C89F-ECDD01018B38}"/>
          </ac:spMkLst>
        </pc:spChg>
        <pc:spChg chg="del mod">
          <ac:chgData name="Shanika Lamont" userId="9fbbf6f2-8698-4224-8b9c-6c71749d2dbd" providerId="ADAL" clId="{159B76B2-F390-4957-B4FD-3A35749A6602}" dt="2024-02-28T12:51:41.848" v="15194" actId="478"/>
          <ac:spMkLst>
            <pc:docMk/>
            <pc:sldMk cId="774258116" sldId="310"/>
            <ac:spMk id="17" creationId="{5D92BC65-6F31-8EDD-F53D-ABCC4BFDB3F2}"/>
          </ac:spMkLst>
        </pc:spChg>
        <pc:spChg chg="mod">
          <ac:chgData name="Shanika Lamont" userId="9fbbf6f2-8698-4224-8b9c-6c71749d2dbd" providerId="ADAL" clId="{159B76B2-F390-4957-B4FD-3A35749A6602}" dt="2024-02-28T12:52:35.879" v="15202" actId="6549"/>
          <ac:spMkLst>
            <pc:docMk/>
            <pc:sldMk cId="774258116" sldId="310"/>
            <ac:spMk id="18" creationId="{9573F00D-BED3-1370-A9C2-C27774478D4E}"/>
          </ac:spMkLst>
        </pc:spChg>
        <pc:spChg chg="add mod">
          <ac:chgData name="Shanika Lamont" userId="9fbbf6f2-8698-4224-8b9c-6c71749d2dbd" providerId="ADAL" clId="{159B76B2-F390-4957-B4FD-3A35749A6602}" dt="2024-02-28T13:04:37.014" v="15228" actId="1076"/>
          <ac:spMkLst>
            <pc:docMk/>
            <pc:sldMk cId="774258116" sldId="310"/>
            <ac:spMk id="20" creationId="{884EEE95-5434-595F-D20E-3F957A1C24AC}"/>
          </ac:spMkLst>
        </pc:spChg>
        <pc:spChg chg="add mod">
          <ac:chgData name="Shanika Lamont" userId="9fbbf6f2-8698-4224-8b9c-6c71749d2dbd" providerId="ADAL" clId="{159B76B2-F390-4957-B4FD-3A35749A6602}" dt="2024-02-28T13:05:24.435" v="15242" actId="20577"/>
          <ac:spMkLst>
            <pc:docMk/>
            <pc:sldMk cId="774258116" sldId="310"/>
            <ac:spMk id="21" creationId="{D1F87FEA-2183-426E-68AA-2D6D496CC0A7}"/>
          </ac:spMkLst>
        </pc:spChg>
        <pc:grpChg chg="mod">
          <ac:chgData name="Shanika Lamont" userId="9fbbf6f2-8698-4224-8b9c-6c71749d2dbd" providerId="ADAL" clId="{159B76B2-F390-4957-B4FD-3A35749A6602}" dt="2024-02-28T13:02:50.563" v="15216" actId="1076"/>
          <ac:grpSpMkLst>
            <pc:docMk/>
            <pc:sldMk cId="774258116" sldId="310"/>
            <ac:grpSpMk id="2" creationId="{00000000-0000-0000-0000-000000000000}"/>
          </ac:grpSpMkLst>
        </pc:grpChg>
        <pc:cxnChg chg="add mod">
          <ac:chgData name="Shanika Lamont" userId="9fbbf6f2-8698-4224-8b9c-6c71749d2dbd" providerId="ADAL" clId="{159B76B2-F390-4957-B4FD-3A35749A6602}" dt="2024-02-28T13:07:17.230" v="15251" actId="1582"/>
          <ac:cxnSpMkLst>
            <pc:docMk/>
            <pc:sldMk cId="774258116" sldId="310"/>
            <ac:cxnSpMk id="11" creationId="{142A97BD-A849-329D-6770-F6DA685477E0}"/>
          </ac:cxnSpMkLst>
        </pc:cxnChg>
        <pc:cxnChg chg="add mod">
          <ac:chgData name="Shanika Lamont" userId="9fbbf6f2-8698-4224-8b9c-6c71749d2dbd" providerId="ADAL" clId="{159B76B2-F390-4957-B4FD-3A35749A6602}" dt="2024-02-28T13:06:58.202" v="15248" actId="1582"/>
          <ac:cxnSpMkLst>
            <pc:docMk/>
            <pc:sldMk cId="774258116" sldId="310"/>
            <ac:cxnSpMk id="19" creationId="{0A6ADC4B-33FF-D903-DD1C-3D1083D09C69}"/>
          </ac:cxnSpMkLst>
        </pc:cxnChg>
        <pc:cxnChg chg="add mod ord">
          <ac:chgData name="Shanika Lamont" userId="9fbbf6f2-8698-4224-8b9c-6c71749d2dbd" providerId="ADAL" clId="{159B76B2-F390-4957-B4FD-3A35749A6602}" dt="2024-02-28T13:03:59.784" v="15222" actId="167"/>
          <ac:cxnSpMkLst>
            <pc:docMk/>
            <pc:sldMk cId="774258116" sldId="310"/>
            <ac:cxnSpMk id="22" creationId="{6614F04C-8AAD-9F58-815E-858080E8AA45}"/>
          </ac:cxnSpMkLst>
        </pc:cxnChg>
        <pc:cxnChg chg="add mod">
          <ac:chgData name="Shanika Lamont" userId="9fbbf6f2-8698-4224-8b9c-6c71749d2dbd" providerId="ADAL" clId="{159B76B2-F390-4957-B4FD-3A35749A6602}" dt="2024-02-28T13:06:24.445" v="15245" actId="1076"/>
          <ac:cxnSpMkLst>
            <pc:docMk/>
            <pc:sldMk cId="774258116" sldId="310"/>
            <ac:cxnSpMk id="23" creationId="{9621E2E0-B624-1C28-7698-293445C71D66}"/>
          </ac:cxnSpMkLst>
        </pc:cxnChg>
      </pc:sldChg>
      <pc:sldChg chg="delSp modSp add del mod">
        <pc:chgData name="Shanika Lamont" userId="9fbbf6f2-8698-4224-8b9c-6c71749d2dbd" providerId="ADAL" clId="{159B76B2-F390-4957-B4FD-3A35749A6602}" dt="2024-02-28T13:06:32.680" v="15246" actId="2696"/>
        <pc:sldMkLst>
          <pc:docMk/>
          <pc:sldMk cId="2359125182" sldId="311"/>
        </pc:sldMkLst>
        <pc:spChg chg="del">
          <ac:chgData name="Shanika Lamont" userId="9fbbf6f2-8698-4224-8b9c-6c71749d2dbd" providerId="ADAL" clId="{159B76B2-F390-4957-B4FD-3A35749A6602}" dt="2024-02-28T13:00:47.790" v="15203" actId="21"/>
          <ac:spMkLst>
            <pc:docMk/>
            <pc:sldMk cId="2359125182" sldId="311"/>
            <ac:spMk id="4" creationId="{551FAB37-1350-D457-1B96-C90338747C8B}"/>
          </ac:spMkLst>
        </pc:spChg>
        <pc:spChg chg="del">
          <ac:chgData name="Shanika Lamont" userId="9fbbf6f2-8698-4224-8b9c-6c71749d2dbd" providerId="ADAL" clId="{159B76B2-F390-4957-B4FD-3A35749A6602}" dt="2024-02-28T13:01:41.796" v="15209" actId="21"/>
          <ac:spMkLst>
            <pc:docMk/>
            <pc:sldMk cId="2359125182" sldId="311"/>
            <ac:spMk id="13" creationId="{5BFA3035-DE4E-A9C9-C89F-ECDD01018B38}"/>
          </ac:spMkLst>
        </pc:spChg>
        <pc:cxnChg chg="mod">
          <ac:chgData name="Shanika Lamont" userId="9fbbf6f2-8698-4224-8b9c-6c71749d2dbd" providerId="ADAL" clId="{159B76B2-F390-4957-B4FD-3A35749A6602}" dt="2024-02-28T13:06:09.374" v="15243" actId="208"/>
          <ac:cxnSpMkLst>
            <pc:docMk/>
            <pc:sldMk cId="2359125182" sldId="311"/>
            <ac:cxnSpMk id="21" creationId="{6C619381-51DC-7DA2-2997-C4B2A9110FA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008A-28B3-4A3C-99DA-C186A5164A81}"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16893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5CDE-6F77-BEF2-6210-995527C6C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6A8A6-0169-BA8F-DD53-2B87DB909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0A154-EA31-B57D-4298-39160426AB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A01116-1765-CE4A-D2BC-7D46FD478B10}"/>
              </a:ext>
            </a:extLst>
          </p:cNvPr>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202857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221103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292785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19</a:t>
            </a:fld>
            <a:endParaRPr lang="en-US"/>
          </a:p>
        </p:txBody>
      </p:sp>
    </p:spTree>
    <p:extLst>
      <p:ext uri="{BB962C8B-B14F-4D97-AF65-F5344CB8AC3E}">
        <p14:creationId xmlns:p14="http://schemas.microsoft.com/office/powerpoint/2010/main" val="42933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687961" y="1241570"/>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985601"/>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Standards</a:t>
            </a:r>
          </a:p>
        </p:txBody>
      </p:sp>
      <p:sp>
        <p:nvSpPr>
          <p:cNvPr id="11" name="TextBox 9">
            <a:extLst>
              <a:ext uri="{FF2B5EF4-FFF2-40B4-BE49-F238E27FC236}">
                <a16:creationId xmlns:a16="http://schemas.microsoft.com/office/drawing/2014/main" id="{04C3A2EB-D9EA-46CB-586A-37204405889F}"/>
              </a:ext>
            </a:extLst>
          </p:cNvPr>
          <p:cNvSpPr txBox="1"/>
          <p:nvPr/>
        </p:nvSpPr>
        <p:spPr>
          <a:xfrm>
            <a:off x="7552937" y="2182621"/>
            <a:ext cx="10085294" cy="3197029"/>
          </a:xfrm>
          <a:prstGeom prst="rect">
            <a:avLst/>
          </a:prstGeom>
        </p:spPr>
        <p:txBody>
          <a:bodyPr wrap="square" lIns="0" tIns="0" rIns="0" bIns="0" rtlCol="0" anchor="t">
            <a:spAutoFit/>
          </a:bodyPr>
          <a:lstStyle/>
          <a:p>
            <a:r>
              <a:rPr lang="en-US" sz="4800" dirty="0">
                <a:solidFill>
                  <a:srgbClr val="FFFFFF"/>
                </a:solidFill>
                <a:latin typeface="League Spartan"/>
              </a:rPr>
              <a:t>Due Diligence Procedures:</a:t>
            </a:r>
            <a:r>
              <a:rPr lang="en-US" sz="6000" dirty="0">
                <a:solidFill>
                  <a:srgbClr val="FFFFFF"/>
                </a:solidFill>
                <a:latin typeface="League Spartan"/>
              </a:rPr>
              <a:t> </a:t>
            </a:r>
            <a:r>
              <a:rPr lang="en-US" sz="3600" dirty="0">
                <a:solidFill>
                  <a:srgbClr val="FFFFFF"/>
                </a:solidFill>
                <a:latin typeface="League Spartan"/>
              </a:rPr>
              <a:t>Undocumented Accounts and Self Certification </a:t>
            </a:r>
            <a:endParaRPr lang="en-US" sz="3600">
              <a:ea typeface="Calibri"/>
              <a:cs typeface="Calibri"/>
            </a:endParaRPr>
          </a:p>
          <a:p>
            <a:pPr>
              <a:lnSpc>
                <a:spcPts val="10219"/>
              </a:lnSpc>
            </a:pPr>
            <a:r>
              <a:rPr lang="en-US" sz="4800" dirty="0">
                <a:solidFill>
                  <a:srgbClr val="FFFFFF"/>
                </a:solidFill>
                <a:latin typeface="League Spartan"/>
              </a:rPr>
              <a:t>Reporting Accounts of Trust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185845"/>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786028" y="3199884"/>
            <a:ext cx="16313252" cy="3539430"/>
          </a:xfrm>
          <a:prstGeom prst="rect">
            <a:avLst/>
          </a:prstGeom>
          <a:noFill/>
        </p:spPr>
        <p:txBody>
          <a:bodyPr wrap="square" lIns="91440" tIns="45720" rIns="91440" bIns="45720" anchor="t">
            <a:spAutoFit/>
          </a:bodyPr>
          <a:lstStyle/>
          <a:p>
            <a:r>
              <a:rPr lang="en-US" sz="4000" dirty="0">
                <a:solidFill>
                  <a:srgbClr val="FFFFFF"/>
                </a:solidFill>
                <a:latin typeface="Lato"/>
              </a:rPr>
              <a:t>Question 2: </a:t>
            </a:r>
            <a:r>
              <a:rPr lang="en-US" sz="2400" i="1" dirty="0">
                <a:solidFill>
                  <a:schemeClr val="bg1"/>
                </a:solidFill>
                <a:effectLst/>
                <a:latin typeface="Lato" panose="020F0502020204030203" pitchFamily="34" charset="0"/>
                <a:ea typeface="Lato" panose="020F0502020204030203" pitchFamily="34" charset="0"/>
                <a:cs typeface="Lato" panose="020F0502020204030203" pitchFamily="34" charset="0"/>
              </a:rPr>
              <a:t>In lieu of the submission of controlling person declaration form of the discretionary beneficiary, the Trust undertakes to submit all the documents required when a distribution has been made to the discretionary minor beneficiary. Will the email undertaking of the trust sufficient documentation for CRS purposes not to report the discretionary beneficiary until a distribution has been made? </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chemeClr val="bg1"/>
                </a:solidFill>
                <a:latin typeface="Lato"/>
                <a:ea typeface="Lato"/>
                <a:cs typeface="Lato"/>
              </a:rPr>
              <a:t>Answer: </a:t>
            </a:r>
            <a:r>
              <a:rPr lang="en-US" sz="2800" dirty="0">
                <a:solidFill>
                  <a:schemeClr val="bg1"/>
                </a:solidFill>
                <a:latin typeface="Lato"/>
                <a:ea typeface="Lato"/>
                <a:cs typeface="Lato"/>
              </a:rPr>
              <a:t>until a distribution is made the account is not reportable on the level of the beneficiary. No documentation for beneficiary but documentation will be needed for the person who is the account holder </a:t>
            </a:r>
            <a:endParaRPr lang="en-US" sz="4000" dirty="0">
              <a:solidFill>
                <a:schemeClr val="bg1"/>
              </a:solidFill>
              <a:latin typeface="Lato"/>
              <a:ea typeface="Lato"/>
              <a:cs typeface="Lato"/>
            </a:endParaRPr>
          </a:p>
        </p:txBody>
      </p:sp>
      <p:sp>
        <p:nvSpPr>
          <p:cNvPr id="10" name="TextBox 9">
            <a:extLst>
              <a:ext uri="{FF2B5EF4-FFF2-40B4-BE49-F238E27FC236}">
                <a16:creationId xmlns:a16="http://schemas.microsoft.com/office/drawing/2014/main" id="{34DD15C7-EE93-FCC3-14AA-37E72F3F0976}"/>
              </a:ext>
            </a:extLst>
          </p:cNvPr>
          <p:cNvSpPr txBox="1"/>
          <p:nvPr/>
        </p:nvSpPr>
        <p:spPr>
          <a:xfrm>
            <a:off x="844644" y="6872865"/>
            <a:ext cx="16313251" cy="3170099"/>
          </a:xfrm>
          <a:prstGeom prst="rect">
            <a:avLst/>
          </a:prstGeom>
          <a:noFill/>
        </p:spPr>
        <p:txBody>
          <a:bodyPr wrap="square" lIns="91440" tIns="45720" rIns="91440" bIns="45720" anchor="t">
            <a:spAutoFit/>
          </a:bodyPr>
          <a:lstStyle/>
          <a:p>
            <a:pPr algn="just"/>
            <a:r>
              <a:rPr lang="en-US" sz="4000" dirty="0">
                <a:solidFill>
                  <a:srgbClr val="FFFFFF"/>
                </a:solidFill>
                <a:latin typeface="Lato"/>
              </a:rPr>
              <a:t>Question 3:</a:t>
            </a:r>
            <a:r>
              <a:rPr lang="en-US" sz="2800" dirty="0">
                <a:effectLst/>
                <a:latin typeface="Arial" panose="020B0604020202020204" pitchFamily="34" charset="0"/>
                <a:ea typeface="Aptos" panose="020B0004020202020204" pitchFamily="34" charset="0"/>
              </a:rPr>
              <a:t> </a:t>
            </a:r>
            <a:r>
              <a:rPr lang="en-US" sz="2400" i="1" dirty="0">
                <a:solidFill>
                  <a:schemeClr val="bg1"/>
                </a:solidFill>
                <a:effectLst/>
                <a:latin typeface="Lato" panose="020F0502020204030203" pitchFamily="34" charset="0"/>
                <a:ea typeface="Lato" panose="020F0502020204030203" pitchFamily="34" charset="0"/>
                <a:cs typeface="Lato" panose="020F0502020204030203" pitchFamily="34" charset="0"/>
              </a:rPr>
              <a:t>For a minor discretionary beneficiary with duly appointed legal guardians, can the controlling person declaration form be under the name of the legal guardian and not the of the beneficiary?</a:t>
            </a:r>
          </a:p>
          <a:p>
            <a:pPr algn="just"/>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2800" dirty="0">
                <a:solidFill>
                  <a:schemeClr val="bg1"/>
                </a:solidFill>
                <a:latin typeface="Lato"/>
                <a:ea typeface="Lato"/>
                <a:cs typeface="Lato"/>
              </a:rPr>
              <a:t>Answer: A discretionary beneficiary will only be reviewed if they received distributions from the Trust.  As such the Reporting FI should be focus on due diligence procedures for the current account holders, i.e. Trustee, Settlors.  If distribution is made before coming of age, then Self-certification can be signed or affirmed by someone who has authority to do so on behalf of the account holder.</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0C9013FC-3B9A-2D4E-D9B5-4CF877EB318A}"/>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 Cont’d</a:t>
            </a:r>
            <a:endParaRPr lang="en-US" sz="4000" dirty="0">
              <a:solidFill>
                <a:srgbClr val="FFFFFF"/>
              </a:solidFill>
              <a:latin typeface="League Spartan"/>
            </a:endParaRPr>
          </a:p>
        </p:txBody>
      </p:sp>
    </p:spTree>
    <p:extLst>
      <p:ext uri="{BB962C8B-B14F-4D97-AF65-F5344CB8AC3E}">
        <p14:creationId xmlns:p14="http://schemas.microsoft.com/office/powerpoint/2010/main" val="3631719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5708923" cy="5016758"/>
          </a:xfrm>
          <a:prstGeom prst="rect">
            <a:avLst/>
          </a:prstGeom>
          <a:noFill/>
        </p:spPr>
        <p:txBody>
          <a:bodyPr wrap="square" lIns="91440" tIns="45720" rIns="91440" bIns="45720" anchor="t">
            <a:spAutoFit/>
          </a:bodyPr>
          <a:lstStyle/>
          <a:p>
            <a:r>
              <a:rPr lang="en-US" sz="4000" dirty="0">
                <a:solidFill>
                  <a:srgbClr val="FFFFFF"/>
                </a:solidFill>
                <a:latin typeface="Lato"/>
              </a:rPr>
              <a:t>Question 4: </a:t>
            </a:r>
            <a:r>
              <a:rPr lang="en-US" sz="2800" dirty="0">
                <a:effectLst/>
                <a:latin typeface="Arial"/>
                <a:ea typeface="Aptos" panose="020B0004020202020204" pitchFamily="34" charset="0"/>
                <a:cs typeface="Arial"/>
              </a:rPr>
              <a:t>. </a:t>
            </a:r>
            <a:r>
              <a:rPr lang="en-US" sz="2800" i="1" dirty="0">
                <a:solidFill>
                  <a:schemeClr val="bg1"/>
                </a:solidFill>
                <a:latin typeface="Lato"/>
                <a:ea typeface="Lato"/>
                <a:cs typeface="Lato"/>
              </a:rPr>
              <a:t>The Trustor/parent doesn’t want a child to know that he is  a beneficiary in a revocable trust. The execution of the controlling person declaration form will violate the confidentiality of the trust agreement. What alternate documents can be executed to support the information of the controlling person discretionary beneficiary?</a:t>
            </a:r>
            <a:r>
              <a:rPr lang="en-US" sz="2800" dirty="0">
                <a:solidFill>
                  <a:schemeClr val="bg1"/>
                </a:solidFill>
                <a:latin typeface="Lato"/>
                <a:ea typeface="Lato"/>
                <a:cs typeface="Lato"/>
              </a:rPr>
              <a:t> </a:t>
            </a:r>
            <a:endParaRPr lang="en-US" sz="28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a:ea typeface="Lato"/>
                <a:cs typeface="Lato"/>
              </a:rPr>
              <a:t>Answer: </a:t>
            </a:r>
            <a:r>
              <a:rPr lang="en-US" sz="2800" dirty="0">
                <a:solidFill>
                  <a:schemeClr val="bg1"/>
                </a:solidFill>
                <a:ea typeface="+mn-lt"/>
                <a:cs typeface="+mn-lt"/>
              </a:rPr>
              <a:t>the Trustor is equivalent the Settlor and the Controlling Person declaration is the Self-Certification, then the account is held by the settlor. As the account holder, due diligence procedures should be conducted in relation to the settlor to determine if this person is reportable. </a:t>
            </a:r>
          </a:p>
          <a:p>
            <a:endParaRPr lang="en-US" sz="2800" dirty="0">
              <a:solidFill>
                <a:schemeClr val="bg1"/>
              </a:solidFill>
              <a:latin typeface="Lato"/>
              <a:ea typeface="Lato"/>
              <a:cs typeface="Lato"/>
            </a:endParaRPr>
          </a:p>
          <a:p>
            <a:r>
              <a:rPr lang="en-US" sz="2800" dirty="0">
                <a:solidFill>
                  <a:srgbClr val="FFFFFF"/>
                </a:solidFill>
                <a:latin typeface="Calibri"/>
                <a:ea typeface="Calibri"/>
                <a:cs typeface="Calibri"/>
              </a:rPr>
              <a:t>Self Certification/due diligence will not be required for the beneficiary since this person has not received any distribution for the reporting period. </a:t>
            </a:r>
          </a:p>
        </p:txBody>
      </p:sp>
      <p:sp>
        <p:nvSpPr>
          <p:cNvPr id="11" name="TextBox 10">
            <a:extLst>
              <a:ext uri="{FF2B5EF4-FFF2-40B4-BE49-F238E27FC236}">
                <a16:creationId xmlns:a16="http://schemas.microsoft.com/office/drawing/2014/main" id="{98E2CEEA-B3E9-617F-D1B0-DF4274B0D66B}"/>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 Cont’d</a:t>
            </a:r>
            <a:endParaRPr lang="en-US" sz="4000" dirty="0">
              <a:solidFill>
                <a:srgbClr val="FFFFFF"/>
              </a:solidFill>
              <a:latin typeface="League Spartan"/>
            </a:endParaRPr>
          </a:p>
        </p:txBody>
      </p:sp>
    </p:spTree>
    <p:extLst>
      <p:ext uri="{BB962C8B-B14F-4D97-AF65-F5344CB8AC3E}">
        <p14:creationId xmlns:p14="http://schemas.microsoft.com/office/powerpoint/2010/main" val="3282640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6126255" cy="3046988"/>
          </a:xfrm>
          <a:prstGeom prst="rect">
            <a:avLst/>
          </a:prstGeom>
          <a:noFill/>
        </p:spPr>
        <p:txBody>
          <a:bodyPr wrap="square">
            <a:spAutoFit/>
          </a:bodyPr>
          <a:lstStyle/>
          <a:p>
            <a:pPr marL="0" marR="0">
              <a:spcBef>
                <a:spcPts val="0"/>
              </a:spcBef>
              <a:spcAft>
                <a:spcPts val="0"/>
              </a:spcAft>
            </a:pPr>
            <a:r>
              <a:rPr lang="en-US" sz="4000" dirty="0">
                <a:solidFill>
                  <a:srgbClr val="FFFFFF"/>
                </a:solidFill>
                <a:latin typeface="Lato"/>
              </a:rPr>
              <a:t>Question 5: </a:t>
            </a:r>
            <a:r>
              <a:rPr lang="en-US" sz="3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en-US" sz="2400" i="1" dirty="0">
                <a:solidFill>
                  <a:schemeClr val="bg1"/>
                </a:solidFill>
                <a:effectLst/>
                <a:latin typeface="Lato" panose="020F0502020204030203" pitchFamily="34" charset="0"/>
                <a:ea typeface="Lato" panose="020F0502020204030203" pitchFamily="34" charset="0"/>
                <a:cs typeface="Lato" panose="020F0502020204030203" pitchFamily="34" charset="0"/>
              </a:rPr>
              <a:t>What is the weight of the relationship manager’s statement or declaration as substitute document for the self-certification form in case the accountholder is unable to complete and sign the form or as substitute document for the controlling person declaration form in case the controlling person is unable to execute and sign? </a:t>
            </a:r>
            <a:endParaRPr lang="en-US" sz="1800" i="1"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Answer: </a:t>
            </a:r>
            <a:r>
              <a:rPr lang="en-US" sz="2400" dirty="0">
                <a:solidFill>
                  <a:srgbClr val="FFFFFF"/>
                </a:solidFill>
                <a:latin typeface="Lato"/>
                <a:ea typeface="Lato" panose="020F0502020204030203" pitchFamily="34" charset="0"/>
                <a:cs typeface="Lato" panose="020F0502020204030203" pitchFamily="34" charset="0"/>
              </a:rPr>
              <a:t>The Relationship Manager statement is part of the due diligence procedures for a Preexisting Individual High Value Account. Therefore if the Relationship Manager has actual knowledge of the account holder’s tax residence, Self-Certification will not be necessary. </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9F68A20B-68AA-D0AD-9CB3-0DCFCAB37830}"/>
              </a:ext>
            </a:extLst>
          </p:cNvPr>
          <p:cNvSpPr txBox="1"/>
          <p:nvPr/>
        </p:nvSpPr>
        <p:spPr>
          <a:xfrm>
            <a:off x="1080872" y="6947606"/>
            <a:ext cx="15708923" cy="2154436"/>
          </a:xfrm>
          <a:prstGeom prst="rect">
            <a:avLst/>
          </a:prstGeom>
          <a:noFill/>
        </p:spPr>
        <p:txBody>
          <a:bodyPr wrap="square" lIns="91440" tIns="45720" rIns="91440" bIns="45720" anchor="t">
            <a:spAutoFit/>
          </a:bodyPr>
          <a:lstStyle/>
          <a:p>
            <a:r>
              <a:rPr lang="en-US" sz="4000" dirty="0">
                <a:solidFill>
                  <a:srgbClr val="FFFFFF"/>
                </a:solidFill>
                <a:latin typeface="Lato"/>
              </a:rPr>
              <a:t>Question 6</a:t>
            </a:r>
            <a:r>
              <a:rPr lang="en-US" sz="4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8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en-US" sz="2400" i="1" dirty="0">
                <a:solidFill>
                  <a:schemeClr val="bg1"/>
                </a:solidFill>
                <a:effectLst/>
                <a:latin typeface="Lato" panose="020F0502020204030203" pitchFamily="34" charset="0"/>
                <a:ea typeface="Lato" panose="020F0502020204030203" pitchFamily="34" charset="0"/>
                <a:cs typeface="Lato" panose="020F0502020204030203" pitchFamily="34" charset="0"/>
              </a:rPr>
              <a:t>Is there a validity period for the self-certification form? </a:t>
            </a:r>
          </a:p>
          <a:p>
            <a:endParaRPr lang="en-US" sz="18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a:ea typeface="Lato"/>
                <a:cs typeface="Lato"/>
              </a:rPr>
              <a:t>Answer: There is no validity period for a self – certification form. However,</a:t>
            </a:r>
            <a:r>
              <a:rPr lang="en-US" sz="2400" dirty="0">
                <a:solidFill>
                  <a:srgbClr val="FFFFFF"/>
                </a:solidFill>
                <a:latin typeface="Lato"/>
                <a:ea typeface="Lato"/>
                <a:cs typeface="Lato"/>
              </a:rPr>
              <a:t> if there is a change in circumstances of the account holder the Self-Certification is no longer valid. The self Certification is no longer valid if the Reporting Financial Institution has reason to know the information is unreliable </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DC98D608-7BA2-BCAB-49E7-3F8645F71B84}"/>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 Cont’d</a:t>
            </a:r>
            <a:endParaRPr lang="en-US" sz="4000" dirty="0">
              <a:solidFill>
                <a:srgbClr val="FFFFFF"/>
              </a:solidFill>
              <a:latin typeface="League Spartan"/>
            </a:endParaRPr>
          </a:p>
        </p:txBody>
      </p:sp>
    </p:spTree>
    <p:extLst>
      <p:ext uri="{BB962C8B-B14F-4D97-AF65-F5344CB8AC3E}">
        <p14:creationId xmlns:p14="http://schemas.microsoft.com/office/powerpoint/2010/main" val="37482137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5708923" cy="2308324"/>
          </a:xfrm>
          <a:prstGeom prst="rect">
            <a:avLst/>
          </a:prstGeom>
          <a:noFill/>
        </p:spPr>
        <p:txBody>
          <a:bodyPr wrap="square">
            <a:spAutoFit/>
          </a:bodyPr>
          <a:lstStyle/>
          <a:p>
            <a:pPr marL="0" marR="0">
              <a:spcBef>
                <a:spcPts val="0"/>
              </a:spcBef>
              <a:spcAft>
                <a:spcPts val="0"/>
              </a:spcAft>
            </a:pPr>
            <a:r>
              <a:rPr lang="en-US" sz="4000" dirty="0">
                <a:solidFill>
                  <a:srgbClr val="FFFFFF"/>
                </a:solidFill>
                <a:latin typeface="Lato"/>
              </a:rPr>
              <a:t>Question 7: </a:t>
            </a:r>
            <a:r>
              <a:rPr lang="en-US" sz="2400" i="1" dirty="0">
                <a:solidFill>
                  <a:schemeClr val="bg1"/>
                </a:solidFill>
                <a:effectLst/>
                <a:latin typeface="Lato" panose="020F0502020204030203" pitchFamily="34" charset="0"/>
                <a:ea typeface="Lato" panose="020F0502020204030203" pitchFamily="34" charset="0"/>
                <a:cs typeface="Lato" panose="020F0502020204030203" pitchFamily="34" charset="0"/>
              </a:rPr>
              <a:t>If the investor changed his/its address, is there a need to execute a new self-certification form if the tax residence remains the same? </a:t>
            </a:r>
            <a:endParaRPr lang="en-US" sz="1800" i="1"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Answer: </a:t>
            </a:r>
            <a:r>
              <a:rPr lang="en-US" sz="2400" dirty="0">
                <a:solidFill>
                  <a:srgbClr val="FFFFFF"/>
                </a:solidFill>
                <a:latin typeface="Lato"/>
              </a:rPr>
              <a:t>Yes. The Reporting Financial Institution cannot rely on the original self-certification since there is a change of circumstances. </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D1466DCF-4073-7378-4EEC-07371FB965B7}"/>
              </a:ext>
            </a:extLst>
          </p:cNvPr>
          <p:cNvSpPr txBox="1"/>
          <p:nvPr/>
        </p:nvSpPr>
        <p:spPr>
          <a:xfrm>
            <a:off x="1080871" y="6339353"/>
            <a:ext cx="15708923" cy="2739211"/>
          </a:xfrm>
          <a:prstGeom prst="rect">
            <a:avLst/>
          </a:prstGeom>
          <a:noFill/>
        </p:spPr>
        <p:txBody>
          <a:bodyPr wrap="square" lIns="91440" tIns="45720" rIns="91440" bIns="45720" anchor="t">
            <a:spAutoFit/>
          </a:bodyPr>
          <a:lstStyle/>
          <a:p>
            <a:r>
              <a:rPr lang="en-US" sz="4000" dirty="0">
                <a:solidFill>
                  <a:srgbClr val="FFFFFF"/>
                </a:solidFill>
                <a:latin typeface="Lato"/>
              </a:rPr>
              <a:t>Question 8: </a:t>
            </a:r>
            <a:r>
              <a:rPr lang="en-US" sz="2400" i="1" dirty="0">
                <a:solidFill>
                  <a:schemeClr val="bg1"/>
                </a:solidFill>
                <a:effectLst/>
                <a:latin typeface="Lato"/>
                <a:ea typeface="Lato"/>
                <a:cs typeface="Lato"/>
              </a:rPr>
              <a:t>The individual investor passed away and his estate is still in the process of settlement with the heirs. No advice yet on the successor of interest. Given the circumstances, should we continue to report the decedent as the reportable accountholder?</a:t>
            </a:r>
            <a:r>
              <a:rPr lang="en-US" sz="2400" i="1" dirty="0">
                <a:solidFill>
                  <a:schemeClr val="bg1"/>
                </a:solidFill>
                <a:latin typeface="Lato"/>
                <a:ea typeface="Lato"/>
                <a:cs typeface="Lato"/>
              </a:rPr>
              <a:t> </a:t>
            </a:r>
            <a:endParaRPr lang="en-US" sz="2000" i="1"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a:ea typeface="Lato"/>
                <a:cs typeface="Lato"/>
              </a:rPr>
              <a:t>Answer: If there is documentation (i.e. Will or Death Certificate) of the account holder’s death, the account will be considered an excluded account. Until success of interest has been identified</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38830537-556C-DA65-2AA3-7925498D6E07}"/>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 Cont’d</a:t>
            </a:r>
            <a:endParaRPr lang="en-US" sz="4000" dirty="0">
              <a:solidFill>
                <a:srgbClr val="FFFFFF"/>
              </a:solidFill>
              <a:latin typeface="League Spartan"/>
            </a:endParaRPr>
          </a:p>
        </p:txBody>
      </p:sp>
    </p:spTree>
    <p:extLst>
      <p:ext uri="{BB962C8B-B14F-4D97-AF65-F5344CB8AC3E}">
        <p14:creationId xmlns:p14="http://schemas.microsoft.com/office/powerpoint/2010/main" val="37336324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5708923" cy="3463449"/>
          </a:xfrm>
          <a:prstGeom prst="rect">
            <a:avLst/>
          </a:prstGeom>
          <a:noFill/>
        </p:spPr>
        <p:txBody>
          <a:bodyPr wrap="square">
            <a:spAutoFit/>
          </a:bodyPr>
          <a:lstStyle/>
          <a:p>
            <a:pPr marL="0" marR="0">
              <a:spcBef>
                <a:spcPts val="0"/>
              </a:spcBef>
              <a:spcAft>
                <a:spcPts val="0"/>
              </a:spcAft>
            </a:pPr>
            <a:r>
              <a:rPr lang="en-US" sz="4000" dirty="0">
                <a:solidFill>
                  <a:srgbClr val="FFFFFF"/>
                </a:solidFill>
                <a:latin typeface="Lato"/>
              </a:rPr>
              <a:t>Undocumented Accounts:</a:t>
            </a:r>
          </a:p>
          <a:p>
            <a:pPr marL="0" marR="0">
              <a:spcBef>
                <a:spcPts val="0"/>
              </a:spcBef>
              <a:spcAft>
                <a:spcPts val="0"/>
              </a:spcAft>
            </a:pPr>
            <a:endParaRPr lang="en-US" sz="1600" dirty="0">
              <a:solidFill>
                <a:srgbClr val="FFFFFF"/>
              </a:solidFill>
              <a:latin typeface="Lato"/>
              <a:ea typeface="Lato" panose="020F0502020204030203" pitchFamily="34" charset="0"/>
              <a:cs typeface="Lato" panose="020F0502020204030203"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Undocumented Account procedure only applies to Pre-Existing Individual accounts</a:t>
            </a: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Occurs when the only address found is a ‘hold mail’ or “in-care-of” address and no other address found </a:t>
            </a: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Reporting FI must conduct certain procedures to rectify this issue</a:t>
            </a:r>
          </a:p>
          <a:p>
            <a:pPr marL="342900" marR="0" lvl="0" indent="-342900" algn="just">
              <a:lnSpc>
                <a:spcPct val="107000"/>
              </a:lnSpc>
              <a:spcBef>
                <a:spcPts val="0"/>
              </a:spcBef>
              <a:spcAft>
                <a:spcPts val="800"/>
              </a:spcAft>
              <a:buFont typeface="Symbol" panose="05050102010706020507" pitchFamily="18" charset="2"/>
              <a:buChar char=""/>
            </a:pP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After conducting these procedures and unable to establish the tax resident of the Account, then report as undocumented</a:t>
            </a:r>
            <a:r>
              <a:rPr lang="en-US" sz="1800" dirty="0">
                <a:solidFill>
                  <a:schemeClr val="bg1"/>
                </a:solidFill>
                <a:effectLst/>
                <a:latin typeface="Lato" panose="020F0502020204030203" pitchFamily="34" charset="0"/>
                <a:ea typeface="Lato" panose="020F0502020204030203" pitchFamily="34" charset="0"/>
                <a:cs typeface="Lato" panose="020F0502020204030203" pitchFamily="34" charset="0"/>
              </a:rPr>
              <a:t>.</a:t>
            </a:r>
          </a:p>
          <a:p>
            <a:pPr marL="0" marR="0">
              <a:spcBef>
                <a:spcPts val="0"/>
              </a:spcBef>
              <a:spcAft>
                <a:spcPts val="0"/>
              </a:spcAft>
            </a:pP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D1466DCF-4073-7378-4EEC-07371FB965B7}"/>
              </a:ext>
            </a:extLst>
          </p:cNvPr>
          <p:cNvSpPr txBox="1"/>
          <p:nvPr/>
        </p:nvSpPr>
        <p:spPr>
          <a:xfrm>
            <a:off x="976368" y="6935761"/>
            <a:ext cx="15708923" cy="1877437"/>
          </a:xfrm>
          <a:prstGeom prst="rect">
            <a:avLst/>
          </a:prstGeom>
          <a:noFill/>
        </p:spPr>
        <p:txBody>
          <a:bodyPr wrap="square" lIns="91440" tIns="45720" rIns="91440" bIns="45720" anchor="t">
            <a:spAutoFit/>
          </a:bodyPr>
          <a:lstStyle/>
          <a:p>
            <a:r>
              <a:rPr lang="en-US" sz="4000" dirty="0">
                <a:solidFill>
                  <a:srgbClr val="FFFFFF"/>
                </a:solidFill>
                <a:latin typeface="Lato"/>
              </a:rPr>
              <a:t>Self-Certification:</a:t>
            </a:r>
          </a:p>
          <a:p>
            <a:pPr marL="285750" indent="-285750">
              <a:buFont typeface="Arial" panose="020B0604020202020204" pitchFamily="34" charset="0"/>
              <a:buChar char="•"/>
            </a:pP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Self-Certification are required for new accounts but only required for preexisting accounts if the financial institution is unable to complete its reporting and due </a:t>
            </a:r>
            <a:r>
              <a:rPr lang="en-US" sz="2400" dirty="0" err="1">
                <a:solidFill>
                  <a:schemeClr val="bg1"/>
                </a:solidFill>
                <a:effectLst/>
                <a:latin typeface="Lato" panose="020F0502020204030203" pitchFamily="34" charset="0"/>
                <a:ea typeface="Lato" panose="020F0502020204030203" pitchFamily="34" charset="0"/>
                <a:cs typeface="Lato" panose="020F0502020204030203" pitchFamily="34" charset="0"/>
              </a:rPr>
              <a:t>dilingence</a:t>
            </a:r>
            <a:r>
              <a:rPr lang="en-US" sz="2400" dirty="0">
                <a:solidFill>
                  <a:schemeClr val="bg1"/>
                </a:solidFill>
                <a:effectLst/>
                <a:latin typeface="Lato" panose="020F0502020204030203" pitchFamily="34" charset="0"/>
                <a:ea typeface="Lato" panose="020F0502020204030203" pitchFamily="34" charset="0"/>
                <a:cs typeface="Lato" panose="020F0502020204030203" pitchFamily="34" charset="0"/>
              </a:rPr>
              <a:t> obligations</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38830537-556C-DA65-2AA3-7925498D6E07}"/>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RECAP</a:t>
            </a:r>
            <a:endParaRPr lang="en-US" sz="4000" dirty="0">
              <a:solidFill>
                <a:srgbClr val="FFFFFF"/>
              </a:solidFill>
              <a:latin typeface="League Spartan"/>
            </a:endParaRPr>
          </a:p>
        </p:txBody>
      </p:sp>
    </p:spTree>
    <p:extLst>
      <p:ext uri="{BB962C8B-B14F-4D97-AF65-F5344CB8AC3E}">
        <p14:creationId xmlns:p14="http://schemas.microsoft.com/office/powerpoint/2010/main" val="19945335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256113"/>
          </a:xfrm>
          <a:prstGeom prst="rect">
            <a:avLst/>
          </a:prstGeom>
        </p:spPr>
        <p:txBody>
          <a:bodyPr wrap="square" lIns="0" tIns="0" rIns="0" bIns="0" rtlCol="0" anchor="t">
            <a:spAutoFit/>
          </a:bodyPr>
          <a:lstStyle/>
          <a:p>
            <a:pPr>
              <a:lnSpc>
                <a:spcPts val="10875"/>
              </a:lnSpc>
            </a:pPr>
            <a:r>
              <a:rPr lang="en-US" sz="5400" dirty="0">
                <a:solidFill>
                  <a:srgbClr val="FFFFFF"/>
                </a:solidFill>
                <a:latin typeface="League Spartan"/>
              </a:rPr>
              <a:t>Common Reporting Standard - Trusts</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5708923" cy="5447645"/>
          </a:xfrm>
          <a:prstGeom prst="rect">
            <a:avLst/>
          </a:prstGeom>
          <a:noFill/>
        </p:spPr>
        <p:txBody>
          <a:bodyPr wrap="square">
            <a:spAutoFit/>
          </a:bodyPr>
          <a:lstStyle/>
          <a:p>
            <a:pPr marL="0" marR="0">
              <a:spcBef>
                <a:spcPts val="0"/>
              </a:spcBef>
              <a:spcAft>
                <a:spcPts val="0"/>
              </a:spcAft>
            </a:pPr>
            <a:r>
              <a:rPr lang="en-US" sz="4000" dirty="0">
                <a:solidFill>
                  <a:srgbClr val="FFFFFF"/>
                </a:solidFill>
                <a:effectLst/>
                <a:latin typeface="Lato"/>
                <a:ea typeface="Aptos" panose="020B0004020202020204" pitchFamily="34" charset="0"/>
              </a:rPr>
              <a:t>A Trust </a:t>
            </a:r>
            <a:r>
              <a:rPr lang="en-US" sz="4000" dirty="0">
                <a:solidFill>
                  <a:srgbClr val="FFFFFF"/>
                </a:solidFill>
                <a:latin typeface="Lato"/>
                <a:ea typeface="Aptos" panose="020B0004020202020204" pitchFamily="34" charset="0"/>
              </a:rPr>
              <a:t>that is a Reporting Financial Institution:</a:t>
            </a:r>
            <a:endParaRPr lang="en-US" sz="1800" dirty="0">
              <a:solidFill>
                <a:srgbClr val="000000"/>
              </a:solidFill>
              <a:effectLst/>
              <a:latin typeface="Calibri" panose="020F0502020204030204" pitchFamily="34" charset="0"/>
              <a:ea typeface="Aptos" panose="020B0004020202020204"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Reportable accounts will be accounts held by a settlor, beneficiary, or any other natural person exercising ultimate effective control over the Trust such as Trustees and Protectors that is a reportable person.</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Account Balance to be reported: The value calculated by the Reporting Financial Institution (the Trust) for the purpose that requires the most frequent determination of Value for each account holder. If the Reporting FI does not calculate the value, the account balance or value to be reported is the total value of the Trust property and any gross payments</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233615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116" y="-134982"/>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677108"/>
          </a:xfrm>
          <a:prstGeom prst="rect">
            <a:avLst/>
          </a:prstGeom>
        </p:spPr>
        <p:txBody>
          <a:bodyPr wrap="square" lIns="0" tIns="0" rIns="0" bIns="0" rtlCol="0" anchor="t">
            <a:spAutoFit/>
          </a:bodyPr>
          <a:lstStyle/>
          <a:p>
            <a:r>
              <a:rPr lang="en-US" sz="4400" dirty="0">
                <a:solidFill>
                  <a:srgbClr val="FFFFFF"/>
                </a:solidFill>
                <a:latin typeface="League Spartan"/>
              </a:rPr>
              <a:t>Common Reporting Standard – Trusts Cont’d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5" name="TextBox 9">
            <a:extLst>
              <a:ext uri="{FF2B5EF4-FFF2-40B4-BE49-F238E27FC236}">
                <a16:creationId xmlns:a16="http://schemas.microsoft.com/office/drawing/2014/main" id="{69508F65-D160-FEE1-3AF1-CAABB69A5BC6}"/>
              </a:ext>
            </a:extLst>
          </p:cNvPr>
          <p:cNvSpPr txBox="1"/>
          <p:nvPr/>
        </p:nvSpPr>
        <p:spPr>
          <a:xfrm>
            <a:off x="2991529" y="3377309"/>
            <a:ext cx="14195503" cy="307777"/>
          </a:xfrm>
          <a:prstGeom prst="rect">
            <a:avLst/>
          </a:prstGeom>
        </p:spPr>
        <p:txBody>
          <a:bodyPr wrap="square" lIns="0" tIns="0" rIns="0" bIns="0" rtlCol="0" anchor="t">
            <a:spAutoFit/>
          </a:bodyPr>
          <a:lstStyle/>
          <a:p>
            <a:r>
              <a:rPr lang="en-US" sz="2000" dirty="0">
                <a:solidFill>
                  <a:srgbClr val="FFFFFF"/>
                </a:solidFill>
                <a:latin typeface="Lato" panose="020F0502020204030203" pitchFamily="34" charset="0"/>
                <a:ea typeface="Lato" panose="020F0502020204030203" pitchFamily="34" charset="0"/>
                <a:cs typeface="Lato" panose="020F0502020204030203" pitchFamily="34" charset="0"/>
              </a:rPr>
              <a:t>Account Balances to be reported where the </a:t>
            </a: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Trust</a:t>
            </a:r>
            <a:r>
              <a:rPr lang="en-US" sz="2000" dirty="0">
                <a:solidFill>
                  <a:srgbClr val="FFFFFF"/>
                </a:solidFill>
                <a:latin typeface="Lato" panose="020F0502020204030203" pitchFamily="34" charset="0"/>
                <a:ea typeface="Lato" panose="020F0502020204030203" pitchFamily="34" charset="0"/>
                <a:cs typeface="Lato" panose="020F0502020204030203" pitchFamily="34" charset="0"/>
              </a:rPr>
              <a:t> that is </a:t>
            </a: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a Financial Institution </a:t>
            </a:r>
            <a:r>
              <a:rPr lang="en-US" sz="2000" dirty="0">
                <a:solidFill>
                  <a:srgbClr val="FFFFFF"/>
                </a:solidFill>
                <a:latin typeface="Lato" panose="020F0502020204030203" pitchFamily="34" charset="0"/>
                <a:ea typeface="Lato" panose="020F0502020204030203" pitchFamily="34" charset="0"/>
                <a:cs typeface="Lato" panose="020F0502020204030203" pitchFamily="34" charset="0"/>
              </a:rPr>
              <a:t>does not calculate the account value</a:t>
            </a:r>
          </a:p>
        </p:txBody>
      </p:sp>
      <p:pic>
        <p:nvPicPr>
          <p:cNvPr id="17" name="Picture 16">
            <a:extLst>
              <a:ext uri="{FF2B5EF4-FFF2-40B4-BE49-F238E27FC236}">
                <a16:creationId xmlns:a16="http://schemas.microsoft.com/office/drawing/2014/main" id="{AF3F7246-9005-AEC7-222C-17C5EE436E70}"/>
              </a:ext>
            </a:extLst>
          </p:cNvPr>
          <p:cNvPicPr>
            <a:picLocks noChangeAspect="1"/>
          </p:cNvPicPr>
          <p:nvPr/>
        </p:nvPicPr>
        <p:blipFill>
          <a:blip r:embed="rId3"/>
          <a:stretch>
            <a:fillRect/>
          </a:stretch>
        </p:blipFill>
        <p:spPr>
          <a:xfrm>
            <a:off x="5685707" y="3932370"/>
            <a:ext cx="7211431" cy="5877745"/>
          </a:xfrm>
          <a:prstGeom prst="rect">
            <a:avLst/>
          </a:prstGeom>
        </p:spPr>
      </p:pic>
    </p:spTree>
    <p:extLst>
      <p:ext uri="{BB962C8B-B14F-4D97-AF65-F5344CB8AC3E}">
        <p14:creationId xmlns:p14="http://schemas.microsoft.com/office/powerpoint/2010/main" val="13323100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308" y="-3097"/>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16904" y="1315239"/>
            <a:ext cx="14195503" cy="1477328"/>
          </a:xfrm>
          <a:prstGeom prst="rect">
            <a:avLst/>
          </a:prstGeom>
        </p:spPr>
        <p:txBody>
          <a:bodyPr wrap="square" lIns="0" tIns="0" rIns="0" bIns="0" rtlCol="0" anchor="t">
            <a:spAutoFit/>
          </a:bodyPr>
          <a:lstStyle/>
          <a:p>
            <a:r>
              <a:rPr lang="en-US" sz="4800" dirty="0">
                <a:solidFill>
                  <a:srgbClr val="FFFFFF"/>
                </a:solidFill>
                <a:latin typeface="League Spartan"/>
              </a:rPr>
              <a:t>Common Reporting Standard – Trusts Cont’d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018959"/>
            <a:ext cx="15708923" cy="7263527"/>
          </a:xfrm>
          <a:prstGeom prst="rect">
            <a:avLst/>
          </a:prstGeom>
          <a:noFill/>
        </p:spPr>
        <p:txBody>
          <a:bodyPr wrap="square">
            <a:spAutoFit/>
          </a:bodyPr>
          <a:lstStyle/>
          <a:p>
            <a:pPr algn="just"/>
            <a:r>
              <a:rPr lang="en-US" sz="4000" dirty="0">
                <a:solidFill>
                  <a:srgbClr val="FFFFFF"/>
                </a:solidFill>
                <a:effectLst/>
                <a:latin typeface="Lato"/>
                <a:ea typeface="Aptos" panose="020B0004020202020204" pitchFamily="34" charset="0"/>
              </a:rPr>
              <a:t>Question 9: </a:t>
            </a:r>
            <a:r>
              <a:rPr lang="en-US" sz="24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How to calculate the reportable value for the reportable Protector, if the person is solely the protector and not a beneficiary of the Trust, i.e. the Protector has rights only to change the trustee and has no rights to the assets held by the Trust? Should the report for the Protector reflect the total asset value held by the Trust, or should it indicate a value of 0, taking into account that the Protector is not entitled to any distributions and lacks rights to profit from the Trust?</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Answer</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   (CRS FAQ) The Protector should be reported regardless of whether it has effective control over the trust. </a:t>
            </a:r>
            <a:r>
              <a:rPr lang="en-US" sz="24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financial institution did not calculate the value of the account for each account holder, then, for the protector, the Financial Institutio</a:t>
            </a:r>
            <a:r>
              <a:rPr lang="en-US" sz="2400" kern="100" dirty="0">
                <a:solidFill>
                  <a:schemeClr val="bg1"/>
                </a:solidFill>
                <a:latin typeface="Lato" panose="020F0502020204030203" pitchFamily="34" charset="0"/>
                <a:ea typeface="Lato" panose="020F0502020204030203" pitchFamily="34" charset="0"/>
                <a:cs typeface="Lato" panose="020F0502020204030203" pitchFamily="34" charset="0"/>
              </a:rPr>
              <a:t>n will have to report as the account balance/value the total value of all trust property. If there were any gross payments to the settlor this should be included.</a:t>
            </a:r>
            <a:endParaRPr lang="en-US" sz="28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endParaRPr 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4000" dirty="0">
                <a:solidFill>
                  <a:schemeClr val="bg1"/>
                </a:solidFill>
                <a:latin typeface="Lato" panose="020F0502020204030203" pitchFamily="34" charset="0"/>
                <a:ea typeface="Lato" panose="020F0502020204030203" pitchFamily="34" charset="0"/>
                <a:cs typeface="Lato" panose="020F0502020204030203" pitchFamily="34" charset="0"/>
              </a:rPr>
              <a:t>Question 10: </a:t>
            </a:r>
            <a:r>
              <a:rPr lang="en-US" sz="24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The same question in cases where the Protector is also a listed beneficiary of the Trust - how should the reportable value be calculated in such cases? Would only the distributions received in the previous financial year be reported? Or should the total asset value of the Trust be reported for the Protector?</a:t>
            </a:r>
          </a:p>
          <a:p>
            <a:endParaRPr lang="en-US"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2800" b="1" u="sng" kern="100" dirty="0">
                <a:solidFill>
                  <a:schemeClr val="bg1"/>
                </a:solidFill>
                <a:effectLst/>
                <a:latin typeface="Lato" panose="020F0502020204030203" pitchFamily="34" charset="0"/>
                <a:ea typeface="Lato" panose="020F0502020204030203" pitchFamily="34" charset="0"/>
                <a:cs typeface="Lato" panose="020F0502020204030203" pitchFamily="34" charset="0"/>
              </a:rPr>
              <a:t>Answer:</a:t>
            </a:r>
            <a:r>
              <a:rPr lang="en-US" sz="2000" u="sng"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en-US" sz="24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financial institution did not calculate the value of the account for each account holder, then, for the protector, the Financial Institutio</a:t>
            </a:r>
            <a:r>
              <a:rPr lang="en-US" sz="2400" kern="100" dirty="0">
                <a:solidFill>
                  <a:schemeClr val="bg1"/>
                </a:solidFill>
                <a:latin typeface="Lato" panose="020F0502020204030203" pitchFamily="34" charset="0"/>
                <a:ea typeface="Lato" panose="020F0502020204030203" pitchFamily="34" charset="0"/>
                <a:cs typeface="Lato" panose="020F0502020204030203" pitchFamily="34" charset="0"/>
              </a:rPr>
              <a:t>n will have to report as the account balance/value the total value of all trust property. If there were any gross amount paid or credited to the beneficiary  during the calendar reporting period. </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05685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256113"/>
          </a:xfrm>
          <a:prstGeom prst="rect">
            <a:avLst/>
          </a:prstGeom>
        </p:spPr>
        <p:txBody>
          <a:bodyPr wrap="square" lIns="0" tIns="0" rIns="0" bIns="0" rtlCol="0" anchor="t">
            <a:spAutoFit/>
          </a:bodyPr>
          <a:lstStyle/>
          <a:p>
            <a:pPr>
              <a:lnSpc>
                <a:spcPts val="10875"/>
              </a:lnSpc>
            </a:pPr>
            <a:r>
              <a:rPr lang="en-US" sz="5400" dirty="0">
                <a:solidFill>
                  <a:srgbClr val="FFFFFF"/>
                </a:solidFill>
                <a:latin typeface="League Spartan"/>
              </a:rPr>
              <a:t>Common Reporting Standard - Trusts</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2" name="TextBox 11">
            <a:extLst>
              <a:ext uri="{FF2B5EF4-FFF2-40B4-BE49-F238E27FC236}">
                <a16:creationId xmlns:a16="http://schemas.microsoft.com/office/drawing/2014/main" id="{73B015BB-BE68-519F-8876-6D84E19244AC}"/>
              </a:ext>
            </a:extLst>
          </p:cNvPr>
          <p:cNvSpPr txBox="1"/>
          <p:nvPr/>
        </p:nvSpPr>
        <p:spPr>
          <a:xfrm>
            <a:off x="1080872" y="3354046"/>
            <a:ext cx="15708923" cy="4864537"/>
          </a:xfrm>
          <a:prstGeom prst="rect">
            <a:avLst/>
          </a:prstGeom>
          <a:noFill/>
        </p:spPr>
        <p:txBody>
          <a:bodyPr wrap="square">
            <a:spAutoFit/>
          </a:bodyPr>
          <a:lstStyle/>
          <a:p>
            <a:pPr>
              <a:lnSpc>
                <a:spcPct val="107000"/>
              </a:lnSpc>
              <a:spcAft>
                <a:spcPts val="800"/>
              </a:spcAft>
              <a:tabLst>
                <a:tab pos="457200" algn="l"/>
              </a:tabLst>
            </a:pPr>
            <a:r>
              <a:rPr lang="en-US" sz="4000" dirty="0">
                <a:solidFill>
                  <a:srgbClr val="FFFFFF"/>
                </a:solidFill>
                <a:effectLst/>
                <a:latin typeface="Lato"/>
                <a:ea typeface="Aptos" panose="020B0004020202020204" pitchFamily="34" charset="0"/>
              </a:rPr>
              <a:t>Question 11: </a:t>
            </a:r>
            <a:r>
              <a:rPr lang="en-US" sz="2800" i="1" dirty="0">
                <a:solidFill>
                  <a:srgbClr val="FFFFFF"/>
                </a:solidFill>
                <a:effectLst/>
                <a:latin typeface="Lato"/>
                <a:ea typeface="Aptos" panose="020B0004020202020204" pitchFamily="34" charset="0"/>
              </a:rPr>
              <a:t>a)</a:t>
            </a:r>
            <a:r>
              <a:rPr lang="en-US" sz="4000" i="1" dirty="0">
                <a:solidFill>
                  <a:srgbClr val="FFFFFF"/>
                </a:solidFill>
                <a:effectLst/>
                <a:latin typeface="Lato"/>
                <a:ea typeface="Aptos" panose="020B0004020202020204" pitchFamily="34" charset="0"/>
              </a:rPr>
              <a:t> </a:t>
            </a:r>
            <a:r>
              <a:rPr lang="en-US" sz="24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In the scenario of irrevocable trusts, if the Settlor is not a beneficiary, should the reporting include the total asset value held by the Trust for the Settlor? Or should the value be 0? This is important since in such cases the Settlor can no longer profit from the assets held by the trust, as it is irrevocable.  b) The same for Settlors that are listed as beneficiaries of irrevocable trusts - would only the distribution value be reportable, or the total asset value of the trust should be reported?</a:t>
            </a:r>
          </a:p>
          <a:p>
            <a:pPr marL="342900" marR="0" lvl="0" indent="-342900">
              <a:lnSpc>
                <a:spcPct val="107000"/>
              </a:lnSpc>
              <a:spcBef>
                <a:spcPts val="0"/>
              </a:spcBef>
              <a:spcAft>
                <a:spcPts val="800"/>
              </a:spcAft>
              <a:buFont typeface="+mj-lt"/>
              <a:buAutoNum type="arabicPeriod"/>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Answer: </a:t>
            </a:r>
            <a:r>
              <a:rPr lang="en-US" sz="24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If the financial institution did not calculate the value of the account for each account holder, then, the Financial Institutio</a:t>
            </a:r>
            <a:r>
              <a:rPr lang="en-US" sz="2400" kern="100" dirty="0">
                <a:solidFill>
                  <a:schemeClr val="bg1"/>
                </a:solidFill>
                <a:latin typeface="Lato" panose="020F0502020204030203" pitchFamily="34" charset="0"/>
                <a:ea typeface="Lato" panose="020F0502020204030203" pitchFamily="34" charset="0"/>
                <a:cs typeface="Lato" panose="020F0502020204030203" pitchFamily="34" charset="0"/>
              </a:rPr>
              <a:t>n will have to report as the account balance/value the total value of all trust property for the settlor.  </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639905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78" y="-105834"/>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922786" y="335883"/>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64198"/>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282319"/>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Undocumented Accounts</a:t>
            </a:r>
            <a:endParaRPr lang="en-US" sz="4000" dirty="0">
              <a:solidFill>
                <a:srgbClr val="FFFFFF"/>
              </a:solidFill>
              <a:latin typeface="League Spartan"/>
            </a:endParaRPr>
          </a:p>
        </p:txBody>
      </p:sp>
      <p:sp>
        <p:nvSpPr>
          <p:cNvPr id="13" name="TextBox 16">
            <a:extLst>
              <a:ext uri="{FF2B5EF4-FFF2-40B4-BE49-F238E27FC236}">
                <a16:creationId xmlns:a16="http://schemas.microsoft.com/office/drawing/2014/main" id="{87E5CC04-F3D8-748B-C8F3-47B679D45526}"/>
              </a:ext>
            </a:extLst>
          </p:cNvPr>
          <p:cNvSpPr txBox="1"/>
          <p:nvPr/>
        </p:nvSpPr>
        <p:spPr>
          <a:xfrm>
            <a:off x="292127" y="5069234"/>
            <a:ext cx="16421100" cy="4493538"/>
          </a:xfrm>
          <a:prstGeom prst="rect">
            <a:avLst/>
          </a:prstGeom>
        </p:spPr>
        <p:txBody>
          <a:bodyPr wrap="square" lIns="0" tIns="0" rIns="0" bIns="0" rtlCol="0" anchor="t">
            <a:spAutoFit/>
          </a:bodyPr>
          <a:lstStyle/>
          <a:p>
            <a:pPr marL="809625" lvl="1"/>
            <a:r>
              <a:rPr lang="en-US" sz="3600" i="1" dirty="0">
                <a:solidFill>
                  <a:srgbClr val="FFFFFF"/>
                </a:solidFill>
                <a:latin typeface="Lato"/>
              </a:rPr>
              <a:t>When will a Reporting Financial Institution apply the undocumented account procedure?</a:t>
            </a:r>
          </a:p>
          <a:p>
            <a:pPr marL="809625" lvl="1"/>
            <a:endParaRPr lang="en-US" sz="4400" dirty="0">
              <a:solidFill>
                <a:srgbClr val="FFFFFF"/>
              </a:solidFill>
              <a:latin typeface="Lato"/>
            </a:endParaRPr>
          </a:p>
          <a:p>
            <a:pPr marL="809625" lvl="1"/>
            <a:r>
              <a:rPr lang="en-US" sz="4400" dirty="0">
                <a:solidFill>
                  <a:srgbClr val="FFFFFF"/>
                </a:solidFill>
                <a:latin typeface="Lato"/>
              </a:rPr>
              <a:t>Where the indicia search is completed, and the only indicia found is a “hold mail” or “in-care-of” address and no other address is identified for the account holder</a:t>
            </a:r>
          </a:p>
          <a:p>
            <a:pPr marL="809625" lvl="1"/>
            <a:endParaRPr lang="en-US" sz="4400" dirty="0">
              <a:solidFill>
                <a:srgbClr val="FFFFFF"/>
              </a:solidFill>
              <a:latin typeface="Lato"/>
            </a:endParaRPr>
          </a:p>
        </p:txBody>
      </p:sp>
      <p:sp>
        <p:nvSpPr>
          <p:cNvPr id="11" name="TextBox 10">
            <a:extLst>
              <a:ext uri="{FF2B5EF4-FFF2-40B4-BE49-F238E27FC236}">
                <a16:creationId xmlns:a16="http://schemas.microsoft.com/office/drawing/2014/main" id="{AFE43C23-F563-FCFD-DFBF-088910F06869}"/>
              </a:ext>
            </a:extLst>
          </p:cNvPr>
          <p:cNvSpPr txBox="1"/>
          <p:nvPr/>
        </p:nvSpPr>
        <p:spPr>
          <a:xfrm>
            <a:off x="1065322" y="3184103"/>
            <a:ext cx="15993124" cy="1885131"/>
          </a:xfrm>
          <a:prstGeom prst="rect">
            <a:avLst/>
          </a:prstGeom>
        </p:spPr>
        <p:txBody>
          <a:bodyPr lIns="0" tIns="0" rIns="0" bIns="0" rtlCol="0" anchor="t">
            <a:spAutoFit/>
          </a:bodyPr>
          <a:lstStyle/>
          <a:p>
            <a:pPr>
              <a:lnSpc>
                <a:spcPts val="4859"/>
              </a:lnSpc>
            </a:pPr>
            <a:r>
              <a:rPr lang="en-US" sz="4400" u="sng" dirty="0">
                <a:solidFill>
                  <a:srgbClr val="FFFFFF"/>
                </a:solidFill>
                <a:latin typeface="Lato"/>
              </a:rPr>
              <a:t>N.B. The Undocumented Account procedure only applies to Pre-existing Individual accounts. </a:t>
            </a:r>
          </a:p>
          <a:p>
            <a:pPr algn="ctr">
              <a:lnSpc>
                <a:spcPts val="4859"/>
              </a:lnSpc>
            </a:pPr>
            <a:endParaRPr lang="en-US" sz="4499" dirty="0">
              <a:solidFill>
                <a:srgbClr val="FFFFFF"/>
              </a:solidFill>
              <a:latin typeface="Lato"/>
            </a:endParaRPr>
          </a:p>
        </p:txBody>
      </p:sp>
    </p:spTree>
    <p:extLst>
      <p:ext uri="{BB962C8B-B14F-4D97-AF65-F5344CB8AC3E}">
        <p14:creationId xmlns:p14="http://schemas.microsoft.com/office/powerpoint/2010/main" val="32383567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AFE43C23-F563-FCFD-DFBF-088910F06869}"/>
              </a:ext>
            </a:extLst>
          </p:cNvPr>
          <p:cNvSpPr txBox="1"/>
          <p:nvPr/>
        </p:nvSpPr>
        <p:spPr>
          <a:xfrm>
            <a:off x="691665" y="3382800"/>
            <a:ext cx="15993124" cy="1256754"/>
          </a:xfrm>
          <a:prstGeom prst="rect">
            <a:avLst/>
          </a:prstGeom>
        </p:spPr>
        <p:txBody>
          <a:bodyPr lIns="0" tIns="0" rIns="0" bIns="0" rtlCol="0" anchor="t">
            <a:spAutoFit/>
          </a:bodyPr>
          <a:lstStyle/>
          <a:p>
            <a:pPr>
              <a:lnSpc>
                <a:spcPts val="4859"/>
              </a:lnSpc>
            </a:pPr>
            <a:r>
              <a:rPr lang="en-US" sz="4499" i="1" u="sng" dirty="0">
                <a:solidFill>
                  <a:srgbClr val="FFFFFF"/>
                </a:solidFill>
                <a:latin typeface="Lato"/>
              </a:rPr>
              <a:t>What is the Undocumented Account Procedure?</a:t>
            </a:r>
          </a:p>
          <a:p>
            <a:pPr algn="ctr">
              <a:lnSpc>
                <a:spcPts val="4859"/>
              </a:lnSpc>
            </a:pPr>
            <a:endParaRPr lang="en-US" sz="4499" dirty="0">
              <a:solidFill>
                <a:srgbClr val="FFFFFF"/>
              </a:solidFill>
              <a:latin typeface="Lato"/>
            </a:endParaRPr>
          </a:p>
        </p:txBody>
      </p:sp>
      <p:sp>
        <p:nvSpPr>
          <p:cNvPr id="15" name="TextBox 11">
            <a:extLst>
              <a:ext uri="{FF2B5EF4-FFF2-40B4-BE49-F238E27FC236}">
                <a16:creationId xmlns:a16="http://schemas.microsoft.com/office/drawing/2014/main" id="{A15A4C38-9CCD-4454-BF30-64AA6DED5972}"/>
              </a:ext>
            </a:extLst>
          </p:cNvPr>
          <p:cNvSpPr txBox="1"/>
          <p:nvPr/>
        </p:nvSpPr>
        <p:spPr>
          <a:xfrm>
            <a:off x="581610" y="4466770"/>
            <a:ext cx="16103179" cy="5478423"/>
          </a:xfrm>
          <a:prstGeom prst="rect">
            <a:avLst/>
          </a:prstGeom>
        </p:spPr>
        <p:txBody>
          <a:bodyPr wrap="square" lIns="0" tIns="0" rIns="0" bIns="0" rtlCol="0" anchor="t">
            <a:spAutoFit/>
          </a:bodyPr>
          <a:lstStyle/>
          <a:p>
            <a:r>
              <a:rPr lang="en-US" sz="3600" dirty="0">
                <a:solidFill>
                  <a:srgbClr val="FFFFFF"/>
                </a:solidFill>
                <a:latin typeface="Lato"/>
                <a:ea typeface="Lato"/>
                <a:cs typeface="Lato"/>
              </a:rPr>
              <a:t>In the order most appropriate to the circumstances, the financial institution can either complete a paper record search; obtain a self-certification from the account holder or Documentary evidence to establish the residence for tax purposes of the account holder.</a:t>
            </a:r>
          </a:p>
          <a:p>
            <a:endParaRPr lang="en-US" sz="3600" dirty="0">
              <a:solidFill>
                <a:srgbClr val="FFFFFF"/>
              </a:solidFill>
              <a:latin typeface="Lato"/>
              <a:ea typeface="Lato"/>
              <a:cs typeface="Lato"/>
            </a:endParaRPr>
          </a:p>
          <a:p>
            <a:r>
              <a:rPr lang="en-US" sz="3600" dirty="0">
                <a:solidFill>
                  <a:srgbClr val="FFFFFF"/>
                </a:solidFill>
                <a:latin typeface="Lato"/>
                <a:ea typeface="Lato"/>
                <a:cs typeface="Lato"/>
              </a:rPr>
              <a:t>If none of these procedures establishes the account holder’s residence for tax purposes, the Reporting Financial Institution must report the account as undocumented. </a:t>
            </a:r>
          </a:p>
          <a:p>
            <a:endParaRPr lang="en-US" sz="3600" dirty="0">
              <a:solidFill>
                <a:srgbClr val="FFFFFF"/>
              </a:solidFill>
              <a:latin typeface="Lato"/>
              <a:ea typeface="Lato"/>
              <a:cs typeface="Lato"/>
            </a:endParaRPr>
          </a:p>
          <a:p>
            <a:pPr marL="457200" indent="-457200">
              <a:buFont typeface="Wingdings" panose="05000000000000000000" pitchFamily="2" charset="2"/>
              <a:buChar char="ü"/>
            </a:pPr>
            <a:endParaRPr lang="en-US" sz="3200" dirty="0">
              <a:solidFill>
                <a:srgbClr val="FFFFFF"/>
              </a:solidFill>
              <a:latin typeface="Lato"/>
              <a:ea typeface="Lato"/>
              <a:cs typeface="Lato"/>
            </a:endParaRPr>
          </a:p>
        </p:txBody>
      </p:sp>
      <p:sp>
        <p:nvSpPr>
          <p:cNvPr id="10" name="TextBox 9">
            <a:extLst>
              <a:ext uri="{FF2B5EF4-FFF2-40B4-BE49-F238E27FC236}">
                <a16:creationId xmlns:a16="http://schemas.microsoft.com/office/drawing/2014/main" id="{3E12D007-D8AC-35F4-2741-27AEC7F07F4B}"/>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Undocumented Accounts Cont’d</a:t>
            </a:r>
            <a:endParaRPr lang="en-US" sz="4000" dirty="0">
              <a:solidFill>
                <a:srgbClr val="FFFFFF"/>
              </a:solidFill>
              <a:latin typeface="League Spartan"/>
            </a:endParaRPr>
          </a:p>
        </p:txBody>
      </p:sp>
    </p:spTree>
    <p:extLst>
      <p:ext uri="{BB962C8B-B14F-4D97-AF65-F5344CB8AC3E}">
        <p14:creationId xmlns:p14="http://schemas.microsoft.com/office/powerpoint/2010/main" val="3263652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E23D-348A-F419-1F41-91475B11D3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52159FF-CBF9-04D5-338C-84D07B39E060}"/>
              </a:ext>
            </a:extLst>
          </p:cNvPr>
          <p:cNvGrpSpPr/>
          <p:nvPr/>
        </p:nvGrpSpPr>
        <p:grpSpPr>
          <a:xfrm>
            <a:off x="-164232" y="0"/>
            <a:ext cx="18452231" cy="10287000"/>
            <a:chOff x="0" y="0"/>
            <a:chExt cx="6731424" cy="3752725"/>
          </a:xfrm>
        </p:grpSpPr>
        <p:sp>
          <p:nvSpPr>
            <p:cNvPr id="3" name="Freeform 3">
              <a:extLst>
                <a:ext uri="{FF2B5EF4-FFF2-40B4-BE49-F238E27FC236}">
                  <a16:creationId xmlns:a16="http://schemas.microsoft.com/office/drawing/2014/main" id="{70AA8FBD-CB25-8D31-81F6-3636319D5905}"/>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a:extLst>
              <a:ext uri="{FF2B5EF4-FFF2-40B4-BE49-F238E27FC236}">
                <a16:creationId xmlns:a16="http://schemas.microsoft.com/office/drawing/2014/main" id="{BD93F8DF-BCBF-D705-CE4A-48A78D3937B7}"/>
              </a:ext>
            </a:extLst>
          </p:cNvPr>
          <p:cNvGrpSpPr>
            <a:grpSpLocks noChangeAspect="1"/>
          </p:cNvGrpSpPr>
          <p:nvPr/>
        </p:nvGrpSpPr>
        <p:grpSpPr>
          <a:xfrm>
            <a:off x="691665" y="185842"/>
            <a:ext cx="2494561" cy="2494551"/>
            <a:chOff x="0" y="0"/>
            <a:chExt cx="6350000" cy="6349975"/>
          </a:xfrm>
        </p:grpSpPr>
        <p:sp>
          <p:nvSpPr>
            <p:cNvPr id="5" name="Freeform 5">
              <a:extLst>
                <a:ext uri="{FF2B5EF4-FFF2-40B4-BE49-F238E27FC236}">
                  <a16:creationId xmlns:a16="http://schemas.microsoft.com/office/drawing/2014/main" id="{B977E01E-093A-14BD-C169-FDC0F6887BA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a:extLst>
              <a:ext uri="{FF2B5EF4-FFF2-40B4-BE49-F238E27FC236}">
                <a16:creationId xmlns:a16="http://schemas.microsoft.com/office/drawing/2014/main" id="{98BCBE6B-4736-A839-A34E-13227B5A0C8C}"/>
              </a:ext>
            </a:extLst>
          </p:cNvPr>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a:extLst>
              <a:ext uri="{FF2B5EF4-FFF2-40B4-BE49-F238E27FC236}">
                <a16:creationId xmlns:a16="http://schemas.microsoft.com/office/drawing/2014/main" id="{701BD3AA-35A7-017D-94D7-F78109DF02AA}"/>
              </a:ext>
            </a:extLst>
          </p:cNvPr>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EDDAEB4A-02D7-0A2D-1874-B51062BDD6A5}"/>
              </a:ext>
            </a:extLst>
          </p:cNvPr>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C9E4284C-1FA9-2BD1-ED1B-4AD4591C2596}"/>
              </a:ext>
            </a:extLst>
          </p:cNvPr>
          <p:cNvSpPr txBox="1"/>
          <p:nvPr/>
        </p:nvSpPr>
        <p:spPr>
          <a:xfrm>
            <a:off x="691665" y="3382800"/>
            <a:ext cx="15993124" cy="3842077"/>
          </a:xfrm>
          <a:prstGeom prst="rect">
            <a:avLst/>
          </a:prstGeom>
        </p:spPr>
        <p:txBody>
          <a:bodyPr lIns="0" tIns="0" rIns="0" bIns="0" rtlCol="0" anchor="t">
            <a:spAutoFit/>
          </a:bodyPr>
          <a:lstStyle/>
          <a:p>
            <a:pPr>
              <a:lnSpc>
                <a:spcPts val="4859"/>
              </a:lnSpc>
            </a:pPr>
            <a:r>
              <a:rPr lang="en-US" sz="3600" i="1" u="sng" dirty="0">
                <a:solidFill>
                  <a:srgbClr val="FFFFFF"/>
                </a:solidFill>
                <a:latin typeface="Lato"/>
              </a:rPr>
              <a:t>What should be done after the account has been reported as undocumented</a:t>
            </a:r>
            <a:r>
              <a:rPr lang="en-US" sz="4000" i="1" u="sng" dirty="0">
                <a:solidFill>
                  <a:srgbClr val="FFFFFF"/>
                </a:solidFill>
                <a:latin typeface="Lato"/>
              </a:rPr>
              <a:t>? </a:t>
            </a:r>
          </a:p>
          <a:p>
            <a:pPr algn="ctr">
              <a:lnSpc>
                <a:spcPts val="4859"/>
              </a:lnSpc>
            </a:pPr>
            <a:endParaRPr lang="en-US" sz="4499" dirty="0">
              <a:solidFill>
                <a:srgbClr val="FFFFFF"/>
              </a:solidFill>
              <a:latin typeface="Lato"/>
            </a:endParaRPr>
          </a:p>
          <a:p>
            <a:pPr marL="685800" indent="-685800">
              <a:buFont typeface="Wingdings" panose="05000000000000000000" pitchFamily="2" charset="2"/>
              <a:buChar char="ü"/>
            </a:pPr>
            <a:r>
              <a:rPr lang="en-US" sz="2800" dirty="0">
                <a:solidFill>
                  <a:srgbClr val="FFFFFF"/>
                </a:solidFill>
                <a:latin typeface="Lato"/>
              </a:rPr>
              <a:t>Not required to re-apply the undocumented account procedure in any subsequent year until there is a change in circumstances that results in further information on the tax residence of the account holder, or the account becomes a high value account.</a:t>
            </a:r>
          </a:p>
          <a:p>
            <a:endParaRPr lang="en-US" sz="2800" dirty="0">
              <a:solidFill>
                <a:srgbClr val="FFFFFF"/>
              </a:solidFill>
              <a:latin typeface="Lato"/>
            </a:endParaRPr>
          </a:p>
          <a:p>
            <a:pPr marL="685800" indent="-685800">
              <a:buFont typeface="Wingdings" panose="05000000000000000000" pitchFamily="2" charset="2"/>
              <a:buChar char="ü"/>
            </a:pPr>
            <a:r>
              <a:rPr lang="en-US" sz="2800" dirty="0">
                <a:solidFill>
                  <a:srgbClr val="FFFFFF"/>
                </a:solidFill>
                <a:latin typeface="Lato"/>
              </a:rPr>
              <a:t>The account must be reported as an undocumented account until the account ceased to be undocumented. </a:t>
            </a:r>
          </a:p>
        </p:txBody>
      </p:sp>
      <p:sp>
        <p:nvSpPr>
          <p:cNvPr id="15" name="TextBox 11">
            <a:extLst>
              <a:ext uri="{FF2B5EF4-FFF2-40B4-BE49-F238E27FC236}">
                <a16:creationId xmlns:a16="http://schemas.microsoft.com/office/drawing/2014/main" id="{C835166E-49DD-403E-2B2B-9EE86D21FAA8}"/>
              </a:ext>
            </a:extLst>
          </p:cNvPr>
          <p:cNvSpPr txBox="1"/>
          <p:nvPr/>
        </p:nvSpPr>
        <p:spPr>
          <a:xfrm>
            <a:off x="691665" y="4079290"/>
            <a:ext cx="16103179" cy="1046440"/>
          </a:xfrm>
          <a:prstGeom prst="rect">
            <a:avLst/>
          </a:prstGeom>
        </p:spPr>
        <p:txBody>
          <a:bodyPr wrap="square" lIns="0" tIns="0" rIns="0" bIns="0" rtlCol="0" anchor="t">
            <a:spAutoFit/>
          </a:bodyPr>
          <a:lstStyle/>
          <a:p>
            <a:r>
              <a:rPr lang="en-US" sz="3600" dirty="0">
                <a:solidFill>
                  <a:srgbClr val="FFFFFF"/>
                </a:solidFill>
                <a:latin typeface="Lato"/>
                <a:ea typeface="Lato"/>
                <a:cs typeface="Lato"/>
              </a:rPr>
              <a:t>Lower Value Account: </a:t>
            </a:r>
          </a:p>
          <a:p>
            <a:pPr marL="457200" indent="-457200">
              <a:buFont typeface="Wingdings" panose="05000000000000000000" pitchFamily="2" charset="2"/>
              <a:buChar char="ü"/>
            </a:pPr>
            <a:endParaRPr lang="en-US" sz="3200" dirty="0">
              <a:solidFill>
                <a:srgbClr val="FFFFFF"/>
              </a:solidFill>
              <a:latin typeface="Lato"/>
              <a:ea typeface="Lato"/>
              <a:cs typeface="Lato"/>
            </a:endParaRPr>
          </a:p>
        </p:txBody>
      </p:sp>
      <p:sp>
        <p:nvSpPr>
          <p:cNvPr id="10" name="TextBox 9">
            <a:extLst>
              <a:ext uri="{FF2B5EF4-FFF2-40B4-BE49-F238E27FC236}">
                <a16:creationId xmlns:a16="http://schemas.microsoft.com/office/drawing/2014/main" id="{6F4EAA2A-23CC-89D6-6002-27B1E2FFDA90}"/>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Undocumented Accounts Cont’d</a:t>
            </a:r>
            <a:endParaRPr lang="en-US" sz="4000" dirty="0">
              <a:solidFill>
                <a:srgbClr val="FFFFFF"/>
              </a:solidFill>
              <a:latin typeface="League Spartan"/>
            </a:endParaRPr>
          </a:p>
        </p:txBody>
      </p:sp>
      <p:sp>
        <p:nvSpPr>
          <p:cNvPr id="14" name="TextBox 11">
            <a:extLst>
              <a:ext uri="{FF2B5EF4-FFF2-40B4-BE49-F238E27FC236}">
                <a16:creationId xmlns:a16="http://schemas.microsoft.com/office/drawing/2014/main" id="{096DD66D-F020-3733-E5E3-A45BAF616FB1}"/>
              </a:ext>
            </a:extLst>
          </p:cNvPr>
          <p:cNvSpPr txBox="1"/>
          <p:nvPr/>
        </p:nvSpPr>
        <p:spPr>
          <a:xfrm>
            <a:off x="691665" y="7383135"/>
            <a:ext cx="16103179" cy="1908215"/>
          </a:xfrm>
          <a:prstGeom prst="rect">
            <a:avLst/>
          </a:prstGeom>
        </p:spPr>
        <p:txBody>
          <a:bodyPr wrap="square" lIns="0" tIns="0" rIns="0" bIns="0" rtlCol="0" anchor="t">
            <a:spAutoFit/>
          </a:bodyPr>
          <a:lstStyle/>
          <a:p>
            <a:r>
              <a:rPr lang="en-US" sz="3600" dirty="0">
                <a:solidFill>
                  <a:srgbClr val="FFFFFF"/>
                </a:solidFill>
                <a:latin typeface="Lato"/>
                <a:ea typeface="Lato"/>
                <a:cs typeface="Lato"/>
              </a:rPr>
              <a:t>High Value Account: </a:t>
            </a:r>
          </a:p>
          <a:p>
            <a:pPr marL="571500" indent="-571500">
              <a:buFont typeface="Wingdings" panose="05000000000000000000" pitchFamily="2" charset="2"/>
              <a:buChar char="ü"/>
            </a:pPr>
            <a:r>
              <a:rPr lang="en-US" sz="2800" dirty="0">
                <a:solidFill>
                  <a:srgbClr val="FFFFFF"/>
                </a:solidFill>
                <a:latin typeface="Lato"/>
                <a:ea typeface="Lato"/>
                <a:cs typeface="Lato"/>
              </a:rPr>
              <a:t>Annually apply enhanced review procedures of High Value Accounts until the account ceases to be undocumented</a:t>
            </a:r>
          </a:p>
          <a:p>
            <a:endParaRPr lang="en-US" sz="3200" dirty="0">
              <a:solidFill>
                <a:srgbClr val="FFFFFF"/>
              </a:solidFill>
              <a:latin typeface="Lato"/>
              <a:ea typeface="Lato"/>
              <a:cs typeface="Lato"/>
            </a:endParaRPr>
          </a:p>
        </p:txBody>
      </p:sp>
    </p:spTree>
    <p:extLst>
      <p:ext uri="{BB962C8B-B14F-4D97-AF65-F5344CB8AC3E}">
        <p14:creationId xmlns:p14="http://schemas.microsoft.com/office/powerpoint/2010/main" val="43216604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164232" y="2942981"/>
            <a:ext cx="18452231" cy="110549"/>
          </a:xfrm>
          <a:prstGeom prst="line">
            <a:avLst/>
          </a:prstGeom>
          <a:ln w="142875" cap="flat">
            <a:solidFill>
              <a:srgbClr val="F60F10"/>
            </a:solidFill>
            <a:prstDash val="solid"/>
            <a:headEnd type="none" w="sm" len="sm"/>
            <a:tailEnd type="none" w="sm" len="sm"/>
          </a:ln>
        </p:spPr>
        <p:txBody>
          <a:bodyPr/>
          <a:lstStyle/>
          <a:p>
            <a:endParaRPr lang="en-US"/>
          </a:p>
        </p:txBody>
      </p:sp>
      <p:sp>
        <p:nvSpPr>
          <p:cNvPr id="10" name="TextBox 10"/>
          <p:cNvSpPr txBox="1"/>
          <p:nvPr/>
        </p:nvSpPr>
        <p:spPr>
          <a:xfrm>
            <a:off x="470263" y="4470946"/>
            <a:ext cx="16942526" cy="4398640"/>
          </a:xfrm>
          <a:prstGeom prst="rect">
            <a:avLst/>
          </a:prstGeom>
        </p:spPr>
        <p:txBody>
          <a:bodyPr wrap="square" lIns="0" tIns="0" rIns="0" bIns="0" rtlCol="0" anchor="t">
            <a:spAutoFit/>
          </a:bodyPr>
          <a:lstStyle/>
          <a:p>
            <a:pPr algn="just">
              <a:lnSpc>
                <a:spcPts val="4859"/>
              </a:lnSpc>
            </a:pPr>
            <a:r>
              <a:rPr lang="en-US" sz="4499" b="1" dirty="0">
                <a:solidFill>
                  <a:srgbClr val="FFFFFF"/>
                </a:solidFill>
                <a:latin typeface="Lato"/>
              </a:rPr>
              <a:t>Self Certification </a:t>
            </a:r>
            <a:r>
              <a:rPr lang="en-US" sz="4499" dirty="0">
                <a:solidFill>
                  <a:srgbClr val="FFFFFF"/>
                </a:solidFill>
                <a:latin typeface="Lato"/>
              </a:rPr>
              <a:t>– </a:t>
            </a:r>
            <a:r>
              <a:rPr lang="en-US" sz="4000" dirty="0">
                <a:solidFill>
                  <a:srgbClr val="FFFFFF"/>
                </a:solidFill>
                <a:latin typeface="Lato"/>
              </a:rPr>
              <a:t>a certification that provides the account holder’s status and any other information that may be reasonably requested by the Reporting Financial Institution to fulfil its reporting and due diligence obligations. </a:t>
            </a:r>
            <a:endParaRPr lang="en-US" sz="2000" dirty="0">
              <a:solidFill>
                <a:srgbClr val="FFFFFF"/>
              </a:solidFill>
              <a:latin typeface="Lato"/>
            </a:endParaRPr>
          </a:p>
          <a:p>
            <a:pPr marL="685800" indent="-685800">
              <a:lnSpc>
                <a:spcPts val="4859"/>
              </a:lnSpc>
              <a:buFont typeface="Wingdings" panose="05000000000000000000" pitchFamily="2" charset="2"/>
              <a:buChar char="ü"/>
            </a:pPr>
            <a:endParaRPr lang="en-US" sz="3200" u="sng" dirty="0">
              <a:solidFill>
                <a:srgbClr val="FFFFFF"/>
              </a:solidFill>
              <a:latin typeface="Lato"/>
            </a:endParaRPr>
          </a:p>
          <a:p>
            <a:pPr>
              <a:lnSpc>
                <a:spcPts val="4859"/>
              </a:lnSpc>
            </a:pPr>
            <a:endParaRPr lang="en-US" sz="4499" u="sng" dirty="0">
              <a:solidFill>
                <a:srgbClr val="FFFFFF"/>
              </a:solidFill>
              <a:latin typeface="Lato"/>
            </a:endParaRPr>
          </a:p>
          <a:p>
            <a:pPr>
              <a:lnSpc>
                <a:spcPts val="4859"/>
              </a:lnSpc>
            </a:pPr>
            <a:r>
              <a:rPr lang="en-US" sz="4499" dirty="0">
                <a:solidFill>
                  <a:srgbClr val="FFFFFF"/>
                </a:solidFill>
                <a:latin typeface="Lato"/>
              </a:rPr>
              <a:t>	</a:t>
            </a:r>
            <a:endParaRPr lang="en-US" sz="4499" u="sng" dirty="0">
              <a:solidFill>
                <a:srgbClr val="FFFFFF"/>
              </a:solidFill>
              <a:latin typeface="Lato"/>
            </a:endParaRPr>
          </a:p>
        </p:txBody>
      </p:sp>
      <p:sp>
        <p:nvSpPr>
          <p:cNvPr id="12" name="TextBox 11">
            <a:extLst>
              <a:ext uri="{FF2B5EF4-FFF2-40B4-BE49-F238E27FC236}">
                <a16:creationId xmlns:a16="http://schemas.microsoft.com/office/drawing/2014/main" id="{32A984F0-6114-5111-4895-111F6DACBC18}"/>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a:t>
            </a:r>
            <a:endParaRPr lang="en-US" sz="4000" dirty="0">
              <a:solidFill>
                <a:srgbClr val="FFFFFF"/>
              </a:solidFill>
              <a:latin typeface="League Spart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164232" y="2942981"/>
            <a:ext cx="18452231" cy="110549"/>
          </a:xfrm>
          <a:prstGeom prst="line">
            <a:avLst/>
          </a:prstGeom>
          <a:ln w="142875" cap="flat">
            <a:solidFill>
              <a:srgbClr val="F60F10"/>
            </a:solidFill>
            <a:prstDash val="solid"/>
            <a:headEnd type="none" w="sm" len="sm"/>
            <a:tailEnd type="none" w="sm" len="sm"/>
          </a:ln>
        </p:spPr>
        <p:txBody>
          <a:bodyPr/>
          <a:lstStyle/>
          <a:p>
            <a:endParaRPr lang="en-US"/>
          </a:p>
        </p:txBody>
      </p:sp>
      <p:sp>
        <p:nvSpPr>
          <p:cNvPr id="10" name="TextBox 10"/>
          <p:cNvSpPr txBox="1"/>
          <p:nvPr/>
        </p:nvSpPr>
        <p:spPr>
          <a:xfrm>
            <a:off x="98287" y="3387178"/>
            <a:ext cx="17791127" cy="7191712"/>
          </a:xfrm>
          <a:prstGeom prst="rect">
            <a:avLst/>
          </a:prstGeom>
        </p:spPr>
        <p:txBody>
          <a:bodyPr wrap="square" lIns="0" tIns="0" rIns="0" bIns="0" rtlCol="0" anchor="t">
            <a:spAutoFit/>
          </a:bodyPr>
          <a:lstStyle/>
          <a:p>
            <a:pPr>
              <a:lnSpc>
                <a:spcPts val="4859"/>
              </a:lnSpc>
            </a:pPr>
            <a:r>
              <a:rPr lang="en-US" sz="4499" dirty="0">
                <a:solidFill>
                  <a:srgbClr val="FFFFFF"/>
                </a:solidFill>
                <a:latin typeface="Lato"/>
              </a:rPr>
              <a:t>Self-Certification is only required for:</a:t>
            </a:r>
          </a:p>
          <a:p>
            <a:endParaRPr lang="en-US" sz="2400" dirty="0">
              <a:solidFill>
                <a:srgbClr val="FFFFFF"/>
              </a:solidFill>
              <a:latin typeface="Lato"/>
            </a:endParaRPr>
          </a:p>
          <a:p>
            <a:pPr marL="685800" indent="-685800">
              <a:buFont typeface="Wingdings" panose="05000000000000000000" pitchFamily="2" charset="2"/>
              <a:buChar char="ü"/>
            </a:pPr>
            <a:r>
              <a:rPr lang="en-US" sz="2800" b="1" dirty="0">
                <a:solidFill>
                  <a:srgbClr val="FFFFFF"/>
                </a:solidFill>
                <a:latin typeface="Lato"/>
              </a:rPr>
              <a:t>Preexisting Individual Account </a:t>
            </a:r>
            <a:r>
              <a:rPr lang="en-US" sz="2800" dirty="0">
                <a:solidFill>
                  <a:srgbClr val="FFFFFF"/>
                </a:solidFill>
                <a:latin typeface="Lato"/>
              </a:rPr>
              <a:t>- When there is conflicting indicia; or when there is an “hold mail” or “in-care-of” address; or In case of High Value Account, the relationship manager does not have knowledge of the account holder residence for tax purposes. </a:t>
            </a:r>
          </a:p>
          <a:p>
            <a:endParaRPr lang="en-US" sz="2800" b="1" dirty="0">
              <a:solidFill>
                <a:srgbClr val="FFFFFF"/>
              </a:solidFill>
              <a:latin typeface="Lato"/>
            </a:endParaRPr>
          </a:p>
          <a:p>
            <a:pPr marL="685800" indent="-685800">
              <a:buFont typeface="Wingdings" panose="05000000000000000000" pitchFamily="2" charset="2"/>
              <a:buChar char="ü"/>
            </a:pPr>
            <a:r>
              <a:rPr lang="en-US" sz="2800" b="1" dirty="0">
                <a:solidFill>
                  <a:srgbClr val="FFFFFF"/>
                </a:solidFill>
                <a:latin typeface="Lato"/>
              </a:rPr>
              <a:t>Preexisting Entity Account </a:t>
            </a:r>
            <a:r>
              <a:rPr lang="en-US" sz="2800" dirty="0">
                <a:solidFill>
                  <a:srgbClr val="FFFFFF"/>
                </a:solidFill>
                <a:latin typeface="Lato"/>
              </a:rPr>
              <a:t>– 1) if available information (AML/KYC Procedures) does not identify the tax resident of the account holder; and whether the entity is a Passive NFE; or 2) if the Passive NFE account balance or value exceeds USD 1, 000,000</a:t>
            </a:r>
          </a:p>
          <a:p>
            <a:pPr marL="685800" indent="-685800">
              <a:buFont typeface="Wingdings" panose="05000000000000000000" pitchFamily="2" charset="2"/>
              <a:buChar char="ü"/>
            </a:pPr>
            <a:endParaRPr lang="en-US" sz="2800" dirty="0">
              <a:solidFill>
                <a:srgbClr val="FFFFFF"/>
              </a:solidFill>
              <a:latin typeface="Lato"/>
            </a:endParaRPr>
          </a:p>
          <a:p>
            <a:pPr marL="685800" indent="-685800">
              <a:buFont typeface="Wingdings" panose="05000000000000000000" pitchFamily="2" charset="2"/>
              <a:buChar char="ü"/>
            </a:pPr>
            <a:r>
              <a:rPr lang="en-US" sz="2800" b="1" dirty="0">
                <a:solidFill>
                  <a:srgbClr val="FFFFFF"/>
                </a:solidFill>
                <a:latin typeface="Lato"/>
              </a:rPr>
              <a:t>New individual and entity Account </a:t>
            </a:r>
            <a:r>
              <a:rPr lang="en-US" sz="2800" dirty="0">
                <a:solidFill>
                  <a:srgbClr val="FFFFFF"/>
                </a:solidFill>
                <a:latin typeface="Lato"/>
              </a:rPr>
              <a:t>– upon opening the account; to determine whether the entity is a Passive NFE and whether the controlling persons are reportable persons</a:t>
            </a:r>
          </a:p>
          <a:p>
            <a:pPr marL="685800" indent="-685800">
              <a:lnSpc>
                <a:spcPts val="4859"/>
              </a:lnSpc>
              <a:buFont typeface="Wingdings" panose="05000000000000000000" pitchFamily="2" charset="2"/>
              <a:buChar char="ü"/>
            </a:pPr>
            <a:endParaRPr lang="en-US" sz="3200" u="sng" dirty="0">
              <a:solidFill>
                <a:srgbClr val="FFFFFF"/>
              </a:solidFill>
              <a:latin typeface="Lato"/>
            </a:endParaRPr>
          </a:p>
          <a:p>
            <a:pPr>
              <a:lnSpc>
                <a:spcPts val="4859"/>
              </a:lnSpc>
            </a:pPr>
            <a:endParaRPr lang="en-US" sz="4499" u="sng" dirty="0">
              <a:solidFill>
                <a:srgbClr val="FFFFFF"/>
              </a:solidFill>
              <a:latin typeface="Lato"/>
            </a:endParaRPr>
          </a:p>
          <a:p>
            <a:pPr>
              <a:lnSpc>
                <a:spcPts val="4859"/>
              </a:lnSpc>
            </a:pPr>
            <a:r>
              <a:rPr lang="en-US" sz="4499" dirty="0">
                <a:solidFill>
                  <a:srgbClr val="FFFFFF"/>
                </a:solidFill>
                <a:latin typeface="Lato"/>
              </a:rPr>
              <a:t>	</a:t>
            </a:r>
            <a:endParaRPr lang="en-US" sz="4499" u="sng" dirty="0">
              <a:solidFill>
                <a:srgbClr val="FFFFFF"/>
              </a:solidFill>
              <a:latin typeface="Lato"/>
            </a:endParaRPr>
          </a:p>
        </p:txBody>
      </p:sp>
      <p:sp>
        <p:nvSpPr>
          <p:cNvPr id="12" name="TextBox 11">
            <a:extLst>
              <a:ext uri="{FF2B5EF4-FFF2-40B4-BE49-F238E27FC236}">
                <a16:creationId xmlns:a16="http://schemas.microsoft.com/office/drawing/2014/main" id="{32A984F0-6114-5111-4895-111F6DACBC18}"/>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a:t>
            </a:r>
            <a:endParaRPr lang="en-US" sz="4000" dirty="0">
              <a:solidFill>
                <a:srgbClr val="FFFFFF"/>
              </a:solidFill>
              <a:latin typeface="League Spartan"/>
            </a:endParaRPr>
          </a:p>
        </p:txBody>
      </p:sp>
    </p:spTree>
    <p:extLst>
      <p:ext uri="{BB962C8B-B14F-4D97-AF65-F5344CB8AC3E}">
        <p14:creationId xmlns:p14="http://schemas.microsoft.com/office/powerpoint/2010/main" val="30033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164232" y="2949363"/>
            <a:ext cx="18452231" cy="110549"/>
          </a:xfrm>
          <a:prstGeom prst="line">
            <a:avLst/>
          </a:prstGeom>
          <a:ln w="142875" cap="flat">
            <a:solidFill>
              <a:srgbClr val="F60F10"/>
            </a:solidFill>
            <a:prstDash val="solid"/>
            <a:headEnd type="none" w="sm" len="sm"/>
            <a:tailEnd type="none" w="sm" len="sm"/>
          </a:ln>
        </p:spPr>
        <p:txBody>
          <a:bodyPr/>
          <a:lstStyle/>
          <a:p>
            <a:endParaRPr lang="en-US"/>
          </a:p>
        </p:txBody>
      </p:sp>
      <p:sp>
        <p:nvSpPr>
          <p:cNvPr id="10" name="TextBox 10"/>
          <p:cNvSpPr txBox="1"/>
          <p:nvPr/>
        </p:nvSpPr>
        <p:spPr>
          <a:xfrm>
            <a:off x="98287" y="3387178"/>
            <a:ext cx="17791127" cy="7042954"/>
          </a:xfrm>
          <a:prstGeom prst="rect">
            <a:avLst/>
          </a:prstGeom>
        </p:spPr>
        <p:txBody>
          <a:bodyPr wrap="square" lIns="0" tIns="0" rIns="0" bIns="0" rtlCol="0" anchor="t">
            <a:spAutoFit/>
          </a:bodyPr>
          <a:lstStyle/>
          <a:p>
            <a:pPr>
              <a:lnSpc>
                <a:spcPts val="4859"/>
              </a:lnSpc>
            </a:pPr>
            <a:r>
              <a:rPr lang="en-US" sz="4499" dirty="0">
                <a:solidFill>
                  <a:srgbClr val="FFFFFF"/>
                </a:solidFill>
                <a:latin typeface="Lato"/>
              </a:rPr>
              <a:t>Validity of Self-Certifications</a:t>
            </a:r>
          </a:p>
          <a:p>
            <a:endParaRPr lang="en-US" sz="2400" dirty="0">
              <a:solidFill>
                <a:srgbClr val="FFFFFF"/>
              </a:solidFill>
              <a:latin typeface="Lato"/>
            </a:endParaRPr>
          </a:p>
          <a:p>
            <a:pPr marL="685800" indent="-685800">
              <a:buFont typeface="Wingdings" panose="05000000000000000000" pitchFamily="2" charset="2"/>
              <a:buChar char="ü"/>
            </a:pPr>
            <a:r>
              <a:rPr lang="en-US" sz="3200" b="1" dirty="0">
                <a:solidFill>
                  <a:srgbClr val="FFFFFF"/>
                </a:solidFill>
                <a:latin typeface="Lato"/>
              </a:rPr>
              <a:t>Name of Account holder</a:t>
            </a:r>
          </a:p>
          <a:p>
            <a:pPr marL="685800" indent="-685800">
              <a:buFont typeface="Wingdings" panose="05000000000000000000" pitchFamily="2" charset="2"/>
              <a:buChar char="ü"/>
            </a:pPr>
            <a:r>
              <a:rPr lang="en-US" sz="3200" b="1" dirty="0">
                <a:solidFill>
                  <a:srgbClr val="FFFFFF"/>
                </a:solidFill>
                <a:latin typeface="Lato"/>
              </a:rPr>
              <a:t>Residence Address;</a:t>
            </a:r>
          </a:p>
          <a:p>
            <a:pPr marL="685800" indent="-685800">
              <a:buFont typeface="Wingdings" panose="05000000000000000000" pitchFamily="2" charset="2"/>
              <a:buChar char="ü"/>
            </a:pPr>
            <a:r>
              <a:rPr lang="en-US" sz="3200" b="1" dirty="0">
                <a:solidFill>
                  <a:srgbClr val="FFFFFF"/>
                </a:solidFill>
                <a:latin typeface="Lato"/>
              </a:rPr>
              <a:t>Jurisdiction(s) of residence for tax purposes</a:t>
            </a:r>
          </a:p>
          <a:p>
            <a:pPr marL="685800" indent="-685800">
              <a:buFont typeface="Wingdings" panose="05000000000000000000" pitchFamily="2" charset="2"/>
              <a:buChar char="ü"/>
            </a:pPr>
            <a:r>
              <a:rPr lang="en-US" sz="3200" b="1" dirty="0">
                <a:solidFill>
                  <a:srgbClr val="FFFFFF"/>
                </a:solidFill>
                <a:latin typeface="Lato"/>
              </a:rPr>
              <a:t>TIN with respect to each Reportable Jurisdiction</a:t>
            </a:r>
          </a:p>
          <a:p>
            <a:pPr marL="685800" indent="-685800">
              <a:buFont typeface="Wingdings" panose="05000000000000000000" pitchFamily="2" charset="2"/>
              <a:buChar char="ü"/>
            </a:pPr>
            <a:r>
              <a:rPr lang="en-US" sz="3200" b="1" dirty="0">
                <a:solidFill>
                  <a:srgbClr val="FFFFFF"/>
                </a:solidFill>
                <a:latin typeface="Lato"/>
              </a:rPr>
              <a:t>Date of Birth</a:t>
            </a:r>
          </a:p>
          <a:p>
            <a:pPr marL="685800" indent="-685800">
              <a:buFont typeface="Wingdings" panose="05000000000000000000" pitchFamily="2" charset="2"/>
              <a:buChar char="ü"/>
            </a:pPr>
            <a:r>
              <a:rPr lang="en-US" sz="3200" b="1" dirty="0">
                <a:solidFill>
                  <a:srgbClr val="FFFFFF"/>
                </a:solidFill>
                <a:latin typeface="Lato"/>
              </a:rPr>
              <a:t>Signed (or positively affirmed) by the account holder or </a:t>
            </a:r>
            <a:r>
              <a:rPr lang="en-US" sz="3200" u="sng" dirty="0">
                <a:solidFill>
                  <a:srgbClr val="FFFFFF"/>
                </a:solidFill>
                <a:latin typeface="Lato"/>
              </a:rPr>
              <a:t> </a:t>
            </a:r>
            <a:r>
              <a:rPr lang="en-US" sz="3200" b="1" u="sng" dirty="0">
                <a:solidFill>
                  <a:srgbClr val="FFFFFF"/>
                </a:solidFill>
                <a:latin typeface="Lato"/>
              </a:rPr>
              <a:t>by any person </a:t>
            </a:r>
            <a:r>
              <a:rPr lang="en-US" sz="3200" b="1" u="sng" dirty="0" err="1">
                <a:solidFill>
                  <a:srgbClr val="FFFFFF"/>
                </a:solidFill>
                <a:latin typeface="Lato"/>
              </a:rPr>
              <a:t>authorised</a:t>
            </a:r>
            <a:r>
              <a:rPr lang="en-US" sz="3200" b="1" u="sng" dirty="0">
                <a:solidFill>
                  <a:srgbClr val="FFFFFF"/>
                </a:solidFill>
                <a:latin typeface="Lato"/>
              </a:rPr>
              <a:t> to sign on behalf of the account holder. </a:t>
            </a:r>
          </a:p>
          <a:p>
            <a:pPr marL="685800" indent="-685800">
              <a:buFont typeface="Wingdings" panose="05000000000000000000" pitchFamily="2" charset="2"/>
              <a:buChar char="ü"/>
            </a:pPr>
            <a:endParaRPr lang="en-US" sz="3200" u="sng" dirty="0">
              <a:solidFill>
                <a:srgbClr val="FFFFFF"/>
              </a:solidFill>
              <a:latin typeface="Lato"/>
            </a:endParaRPr>
          </a:p>
          <a:p>
            <a:r>
              <a:rPr lang="en-US" sz="3200" u="sng" dirty="0">
                <a:solidFill>
                  <a:srgbClr val="FFFFFF"/>
                </a:solidFill>
                <a:latin typeface="Lato"/>
              </a:rPr>
              <a:t>NB: Self Certification with respect to the Controlling Person is valid only if it is signed (or positively affirmed) by the Controlling Person or a person with  authority to sign for the account holder or the Controlling Person</a:t>
            </a:r>
          </a:p>
          <a:p>
            <a:pPr algn="ctr">
              <a:lnSpc>
                <a:spcPts val="4859"/>
              </a:lnSpc>
            </a:pPr>
            <a:endParaRPr lang="en-US" sz="4499" u="sng" dirty="0">
              <a:solidFill>
                <a:srgbClr val="FFFFFF"/>
              </a:solidFill>
              <a:latin typeface="Lato"/>
            </a:endParaRPr>
          </a:p>
        </p:txBody>
      </p:sp>
      <p:sp>
        <p:nvSpPr>
          <p:cNvPr id="12" name="TextBox 11">
            <a:extLst>
              <a:ext uri="{FF2B5EF4-FFF2-40B4-BE49-F238E27FC236}">
                <a16:creationId xmlns:a16="http://schemas.microsoft.com/office/drawing/2014/main" id="{32A984F0-6114-5111-4895-111F6DACBC18}"/>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 Cont’d</a:t>
            </a:r>
            <a:endParaRPr lang="en-US" sz="4000" dirty="0">
              <a:solidFill>
                <a:srgbClr val="FFFFFF"/>
              </a:solidFill>
              <a:latin typeface="League Spartan"/>
            </a:endParaRPr>
          </a:p>
        </p:txBody>
      </p:sp>
    </p:spTree>
    <p:extLst>
      <p:ext uri="{BB962C8B-B14F-4D97-AF65-F5344CB8AC3E}">
        <p14:creationId xmlns:p14="http://schemas.microsoft.com/office/powerpoint/2010/main" val="175194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38778"/>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66103"/>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grpSp>
        <p:nvGrpSpPr>
          <p:cNvPr id="12" name="Group 12"/>
          <p:cNvGrpSpPr/>
          <p:nvPr/>
        </p:nvGrpSpPr>
        <p:grpSpPr>
          <a:xfrm rot="4214538">
            <a:off x="15755511" y="4650011"/>
            <a:ext cx="2042337" cy="10240994"/>
            <a:chOff x="0" y="0"/>
            <a:chExt cx="580812" cy="2912397"/>
          </a:xfrm>
        </p:grpSpPr>
        <p:sp>
          <p:nvSpPr>
            <p:cNvPr id="13" name="Freeform 13"/>
            <p:cNvSpPr/>
            <p:nvPr/>
          </p:nvSpPr>
          <p:spPr>
            <a:xfrm>
              <a:off x="0" y="0"/>
              <a:ext cx="580812" cy="2912397"/>
            </a:xfrm>
            <a:custGeom>
              <a:avLst/>
              <a:gdLst/>
              <a:ahLst/>
              <a:cxnLst/>
              <a:rect l="l" t="t" r="r" b="b"/>
              <a:pathLst>
                <a:path w="580812" h="2912397">
                  <a:moveTo>
                    <a:pt x="0" y="0"/>
                  </a:moveTo>
                  <a:lnTo>
                    <a:pt x="580812" y="0"/>
                  </a:lnTo>
                  <a:lnTo>
                    <a:pt x="580812" y="2912397"/>
                  </a:lnTo>
                  <a:lnTo>
                    <a:pt x="0" y="2912397"/>
                  </a:lnTo>
                  <a:close/>
                </a:path>
              </a:pathLst>
            </a:custGeom>
            <a:solidFill>
              <a:srgbClr val="FBFBFC"/>
            </a:solidFill>
          </p:spPr>
          <p:txBody>
            <a:bodyPr/>
            <a:lstStyle/>
            <a:p>
              <a:endParaRPr lang="en-US"/>
            </a:p>
          </p:txBody>
        </p:sp>
      </p:grpSp>
      <p:grpSp>
        <p:nvGrpSpPr>
          <p:cNvPr id="14" name="Group 14"/>
          <p:cNvGrpSpPr/>
          <p:nvPr/>
        </p:nvGrpSpPr>
        <p:grpSpPr>
          <a:xfrm rot="-6137861">
            <a:off x="19201694" y="1629325"/>
            <a:ext cx="3634503" cy="17462735"/>
            <a:chOff x="0" y="0"/>
            <a:chExt cx="1325877" cy="6370453"/>
          </a:xfrm>
        </p:grpSpPr>
        <p:sp>
          <p:nvSpPr>
            <p:cNvPr id="15" name="Freeform 1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sp>
        <p:nvSpPr>
          <p:cNvPr id="17" name="TextBox 16">
            <a:extLst>
              <a:ext uri="{FF2B5EF4-FFF2-40B4-BE49-F238E27FC236}">
                <a16:creationId xmlns:a16="http://schemas.microsoft.com/office/drawing/2014/main" id="{5D92BC65-6F31-8EDD-F53D-ABCC4BFDB3F2}"/>
              </a:ext>
            </a:extLst>
          </p:cNvPr>
          <p:cNvSpPr txBox="1"/>
          <p:nvPr/>
        </p:nvSpPr>
        <p:spPr>
          <a:xfrm>
            <a:off x="697024" y="5468790"/>
            <a:ext cx="15459809" cy="3108543"/>
          </a:xfrm>
          <a:prstGeom prst="rect">
            <a:avLst/>
          </a:prstGeom>
          <a:noFill/>
        </p:spPr>
        <p:txBody>
          <a:bodyPr wrap="square" lIns="91440" tIns="45720" rIns="91440" bIns="45720" anchor="t">
            <a:spAutoFit/>
          </a:bodyPr>
          <a:lstStyle/>
          <a:p>
            <a:r>
              <a:rPr lang="en-US" sz="2800" dirty="0">
                <a:solidFill>
                  <a:srgbClr val="FFFFFF"/>
                </a:solidFill>
                <a:latin typeface="Lato"/>
              </a:rPr>
              <a:t>Answer: Assuming the Trustor is the Settlor and the Controlling Person declaration is the Self-Certification,</a:t>
            </a:r>
            <a:r>
              <a:rPr lang="en-US" sz="2800" dirty="0">
                <a:solidFill>
                  <a:schemeClr val="bg1"/>
                </a:solidFill>
                <a:latin typeface="Lato"/>
                <a:ea typeface="Lato"/>
                <a:cs typeface="Lato"/>
              </a:rPr>
              <a:t> then </a:t>
            </a:r>
            <a:r>
              <a:rPr lang="en-US" sz="2800" dirty="0">
                <a:solidFill>
                  <a:schemeClr val="bg1"/>
                </a:solidFill>
                <a:latin typeface="Lato"/>
                <a:ea typeface="Calibri"/>
                <a:cs typeface="Calibri"/>
              </a:rPr>
              <a:t>the account is held by the settlor. As the account holder, the Reporting FI should due diligence procedures on the settlor to determine if this person is reportable. </a:t>
            </a:r>
            <a:endParaRPr lang="en-US" dirty="0">
              <a:solidFill>
                <a:schemeClr val="bg1"/>
              </a:solidFill>
            </a:endParaRPr>
          </a:p>
          <a:p>
            <a:endParaRPr lang="en-US" sz="2800" dirty="0">
              <a:solidFill>
                <a:schemeClr val="bg1"/>
              </a:solidFill>
              <a:latin typeface="Lato"/>
              <a:ea typeface="Calibri"/>
              <a:cs typeface="Calibri"/>
            </a:endParaRPr>
          </a:p>
          <a:p>
            <a:r>
              <a:rPr lang="en-US" sz="2800" dirty="0">
                <a:solidFill>
                  <a:schemeClr val="bg1"/>
                </a:solidFill>
                <a:latin typeface="Lato"/>
                <a:ea typeface="Calibri"/>
                <a:cs typeface="Calibri"/>
              </a:rPr>
              <a:t>Since the Settlor has not pass away, the Reporting FI should not be conducting due diligence procedures on the discretionary beneficiary at this time. </a:t>
            </a:r>
          </a:p>
          <a:p>
            <a:endParaRPr lang="en-US" sz="2800" dirty="0">
              <a:solidFill>
                <a:srgbClr val="FFFFFF"/>
              </a:solidFill>
              <a:latin typeface="Lato"/>
              <a:ea typeface="Lato"/>
              <a:cs typeface="Lato"/>
            </a:endParaRPr>
          </a:p>
        </p:txBody>
      </p:sp>
      <p:sp>
        <p:nvSpPr>
          <p:cNvPr id="18" name="TextBox 10">
            <a:extLst>
              <a:ext uri="{FF2B5EF4-FFF2-40B4-BE49-F238E27FC236}">
                <a16:creationId xmlns:a16="http://schemas.microsoft.com/office/drawing/2014/main" id="{9573F00D-BED3-1370-A9C2-C27774478D4E}"/>
              </a:ext>
            </a:extLst>
          </p:cNvPr>
          <p:cNvSpPr txBox="1"/>
          <p:nvPr/>
        </p:nvSpPr>
        <p:spPr>
          <a:xfrm>
            <a:off x="98287" y="3387178"/>
            <a:ext cx="17791127" cy="1431033"/>
          </a:xfrm>
          <a:prstGeom prst="rect">
            <a:avLst/>
          </a:prstGeom>
        </p:spPr>
        <p:txBody>
          <a:bodyPr wrap="square" lIns="0" tIns="0" rIns="0" bIns="0" rtlCol="0" anchor="t">
            <a:spAutoFit/>
          </a:bodyPr>
          <a:lstStyle/>
          <a:p>
            <a:pPr algn="just"/>
            <a:r>
              <a:rPr lang="en-US" sz="4499" dirty="0">
                <a:solidFill>
                  <a:srgbClr val="FFFFFF"/>
                </a:solidFill>
                <a:latin typeface="Lato"/>
              </a:rPr>
              <a:t>   Question 1: </a:t>
            </a:r>
            <a:r>
              <a:rPr lang="en-US" sz="2400" i="1" dirty="0">
                <a:solidFill>
                  <a:srgbClr val="FFFFFF"/>
                </a:solidFill>
                <a:latin typeface="Lato"/>
              </a:rPr>
              <a:t>The discretionary beneficiary will not receive distributions until the parent/trustor pass away; the beneficiary is not from a reportable jurisdiction. a) Is the Controlling Person declaration still necessary for the minor child? b) Can we use other supporting documents for CRS Purposes?</a:t>
            </a:r>
            <a:endParaRPr lang="en-US" sz="4499" i="1" u="sng" dirty="0">
              <a:solidFill>
                <a:srgbClr val="FFFFFF"/>
              </a:solidFill>
              <a:latin typeface="Lato"/>
            </a:endParaRPr>
          </a:p>
        </p:txBody>
      </p:sp>
      <p:sp>
        <p:nvSpPr>
          <p:cNvPr id="10" name="TextBox 9">
            <a:extLst>
              <a:ext uri="{FF2B5EF4-FFF2-40B4-BE49-F238E27FC236}">
                <a16:creationId xmlns:a16="http://schemas.microsoft.com/office/drawing/2014/main" id="{F34BFDF9-BB30-2993-21E9-BB4F04DB1C94}"/>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a:t>
            </a:r>
            <a:endParaRPr lang="en-US" sz="4000" dirty="0">
              <a:solidFill>
                <a:srgbClr val="FFFFFF"/>
              </a:solidFill>
              <a:latin typeface="League Spartan"/>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614F04C-8AAD-9F58-815E-858080E8AA45}"/>
              </a:ext>
            </a:extLst>
          </p:cNvPr>
          <p:cNvCxnSpPr>
            <a:cxnSpLocks/>
          </p:cNvCxnSpPr>
          <p:nvPr/>
        </p:nvCxnSpPr>
        <p:spPr>
          <a:xfrm>
            <a:off x="13502077" y="6751947"/>
            <a:ext cx="12587" cy="337776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
          <p:cNvGrpSpPr/>
          <p:nvPr/>
        </p:nvGrpSpPr>
        <p:grpSpPr>
          <a:xfrm>
            <a:off x="0" y="0"/>
            <a:ext cx="18452231" cy="10287003"/>
            <a:chOff x="59912" y="14146"/>
            <a:chExt cx="6731424" cy="3752726"/>
          </a:xfrm>
        </p:grpSpPr>
        <p:sp>
          <p:nvSpPr>
            <p:cNvPr id="3" name="Freeform 3"/>
            <p:cNvSpPr/>
            <p:nvPr/>
          </p:nvSpPr>
          <p:spPr>
            <a:xfrm>
              <a:off x="59912" y="14146"/>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66103"/>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grpSp>
        <p:nvGrpSpPr>
          <p:cNvPr id="12" name="Group 12"/>
          <p:cNvGrpSpPr/>
          <p:nvPr/>
        </p:nvGrpSpPr>
        <p:grpSpPr>
          <a:xfrm rot="4214538">
            <a:off x="15755511" y="4650011"/>
            <a:ext cx="2042337" cy="10240994"/>
            <a:chOff x="0" y="0"/>
            <a:chExt cx="580812" cy="2912397"/>
          </a:xfrm>
        </p:grpSpPr>
        <p:sp>
          <p:nvSpPr>
            <p:cNvPr id="13" name="Freeform 13"/>
            <p:cNvSpPr/>
            <p:nvPr/>
          </p:nvSpPr>
          <p:spPr>
            <a:xfrm>
              <a:off x="0" y="0"/>
              <a:ext cx="580812" cy="2912397"/>
            </a:xfrm>
            <a:custGeom>
              <a:avLst/>
              <a:gdLst/>
              <a:ahLst/>
              <a:cxnLst/>
              <a:rect l="l" t="t" r="r" b="b"/>
              <a:pathLst>
                <a:path w="580812" h="2912397">
                  <a:moveTo>
                    <a:pt x="0" y="0"/>
                  </a:moveTo>
                  <a:lnTo>
                    <a:pt x="580812" y="0"/>
                  </a:lnTo>
                  <a:lnTo>
                    <a:pt x="580812" y="2912397"/>
                  </a:lnTo>
                  <a:lnTo>
                    <a:pt x="0" y="2912397"/>
                  </a:lnTo>
                  <a:close/>
                </a:path>
              </a:pathLst>
            </a:custGeom>
            <a:solidFill>
              <a:srgbClr val="FBFBFC"/>
            </a:solidFill>
          </p:spPr>
          <p:txBody>
            <a:bodyPr/>
            <a:lstStyle/>
            <a:p>
              <a:endParaRPr lang="en-US"/>
            </a:p>
          </p:txBody>
        </p:sp>
      </p:grpSp>
      <p:grpSp>
        <p:nvGrpSpPr>
          <p:cNvPr id="14" name="Group 14"/>
          <p:cNvGrpSpPr/>
          <p:nvPr/>
        </p:nvGrpSpPr>
        <p:grpSpPr>
          <a:xfrm rot="-6137861">
            <a:off x="19201694" y="1629325"/>
            <a:ext cx="3634503" cy="17462735"/>
            <a:chOff x="0" y="0"/>
            <a:chExt cx="1325877" cy="6370453"/>
          </a:xfrm>
        </p:grpSpPr>
        <p:sp>
          <p:nvSpPr>
            <p:cNvPr id="15" name="Freeform 1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sp>
        <p:nvSpPr>
          <p:cNvPr id="18" name="TextBox 10">
            <a:extLst>
              <a:ext uri="{FF2B5EF4-FFF2-40B4-BE49-F238E27FC236}">
                <a16:creationId xmlns:a16="http://schemas.microsoft.com/office/drawing/2014/main" id="{9573F00D-BED3-1370-A9C2-C27774478D4E}"/>
              </a:ext>
            </a:extLst>
          </p:cNvPr>
          <p:cNvSpPr txBox="1"/>
          <p:nvPr/>
        </p:nvSpPr>
        <p:spPr>
          <a:xfrm>
            <a:off x="98287" y="3387178"/>
            <a:ext cx="17791127" cy="2862066"/>
          </a:xfrm>
          <a:prstGeom prst="rect">
            <a:avLst/>
          </a:prstGeom>
        </p:spPr>
        <p:txBody>
          <a:bodyPr wrap="square" lIns="0" tIns="0" rIns="0" bIns="0" rtlCol="0" anchor="t">
            <a:spAutoFit/>
          </a:bodyPr>
          <a:lstStyle/>
          <a:p>
            <a:pPr algn="just"/>
            <a:r>
              <a:rPr lang="en-US" sz="4499" dirty="0">
                <a:solidFill>
                  <a:srgbClr val="FFFFFF"/>
                </a:solidFill>
                <a:latin typeface="Lato"/>
              </a:rPr>
              <a:t>   </a:t>
            </a:r>
            <a:endParaRPr lang="en-US" sz="2400" i="1" u="sng" dirty="0">
              <a:solidFill>
                <a:srgbClr val="FFFFFF"/>
              </a:solidFill>
              <a:latin typeface="Lato"/>
            </a:endParaRPr>
          </a:p>
          <a:p>
            <a:pPr algn="just"/>
            <a:endParaRPr lang="en-US" sz="2400" i="1" u="sng" dirty="0">
              <a:solidFill>
                <a:srgbClr val="FFFFFF"/>
              </a:solidFill>
              <a:latin typeface="Lato"/>
            </a:endParaRPr>
          </a:p>
          <a:p>
            <a:pPr algn="just"/>
            <a:endParaRPr lang="en-US" sz="2400" i="1" u="sng" dirty="0">
              <a:solidFill>
                <a:srgbClr val="FFFFFF"/>
              </a:solidFill>
              <a:latin typeface="Lato"/>
            </a:endParaRPr>
          </a:p>
          <a:p>
            <a:pPr algn="just"/>
            <a:endParaRPr lang="en-US" sz="2400" i="1" u="sng" dirty="0">
              <a:solidFill>
                <a:srgbClr val="FFFFFF"/>
              </a:solidFill>
              <a:latin typeface="Lato"/>
            </a:endParaRPr>
          </a:p>
          <a:p>
            <a:pPr algn="just"/>
            <a:endParaRPr lang="en-US" sz="2400" i="1" u="sng" dirty="0">
              <a:solidFill>
                <a:srgbClr val="FFFFFF"/>
              </a:solidFill>
              <a:latin typeface="Lato"/>
            </a:endParaRPr>
          </a:p>
          <a:p>
            <a:pPr algn="just"/>
            <a:endParaRPr lang="en-US" sz="4499" i="1" u="sng" dirty="0">
              <a:solidFill>
                <a:srgbClr val="FFFFFF"/>
              </a:solidFill>
              <a:latin typeface="Lato"/>
            </a:endParaRPr>
          </a:p>
        </p:txBody>
      </p:sp>
      <p:sp>
        <p:nvSpPr>
          <p:cNvPr id="10" name="TextBox 9">
            <a:extLst>
              <a:ext uri="{FF2B5EF4-FFF2-40B4-BE49-F238E27FC236}">
                <a16:creationId xmlns:a16="http://schemas.microsoft.com/office/drawing/2014/main" id="{F34BFDF9-BB30-2993-21E9-BB4F04DB1C94}"/>
              </a:ext>
            </a:extLst>
          </p:cNvPr>
          <p:cNvSpPr txBox="1"/>
          <p:nvPr/>
        </p:nvSpPr>
        <p:spPr>
          <a:xfrm>
            <a:off x="3416904" y="1264621"/>
            <a:ext cx="14195503" cy="1415772"/>
          </a:xfrm>
          <a:prstGeom prst="rect">
            <a:avLst/>
          </a:prstGeom>
        </p:spPr>
        <p:txBody>
          <a:bodyPr wrap="square" lIns="0" tIns="0" rIns="0" bIns="0" rtlCol="0" anchor="t">
            <a:spAutoFit/>
          </a:bodyPr>
          <a:lstStyle/>
          <a:p>
            <a:r>
              <a:rPr lang="en-US" sz="4400" dirty="0">
                <a:solidFill>
                  <a:srgbClr val="FFFFFF"/>
                </a:solidFill>
                <a:latin typeface="League Spartan"/>
              </a:rPr>
              <a:t>CRS Due </a:t>
            </a:r>
            <a:r>
              <a:rPr lang="en-US" sz="4800" dirty="0">
                <a:solidFill>
                  <a:srgbClr val="FFFFFF"/>
                </a:solidFill>
                <a:latin typeface="League Spartan"/>
              </a:rPr>
              <a:t>Diligence</a:t>
            </a:r>
            <a:r>
              <a:rPr lang="en-US" sz="4400" dirty="0">
                <a:solidFill>
                  <a:srgbClr val="FFFFFF"/>
                </a:solidFill>
                <a:latin typeface="League Spartan"/>
              </a:rPr>
              <a:t> Procedures –     </a:t>
            </a:r>
          </a:p>
          <a:p>
            <a:r>
              <a:rPr lang="en-US" sz="4400" dirty="0">
                <a:solidFill>
                  <a:srgbClr val="FFFFFF"/>
                </a:solidFill>
                <a:latin typeface="League Spartan"/>
              </a:rPr>
              <a:t>Self Certification</a:t>
            </a:r>
            <a:endParaRPr lang="en-US" sz="4000" dirty="0">
              <a:solidFill>
                <a:srgbClr val="FFFFFF"/>
              </a:solidFill>
              <a:latin typeface="League Spartan"/>
            </a:endParaRPr>
          </a:p>
        </p:txBody>
      </p:sp>
      <p:sp>
        <p:nvSpPr>
          <p:cNvPr id="9" name="TextBox 8">
            <a:extLst>
              <a:ext uri="{FF2B5EF4-FFF2-40B4-BE49-F238E27FC236}">
                <a16:creationId xmlns:a16="http://schemas.microsoft.com/office/drawing/2014/main" id="{551FAB37-1350-D457-1B96-C90338747C8B}"/>
              </a:ext>
            </a:extLst>
          </p:cNvPr>
          <p:cNvSpPr txBox="1"/>
          <p:nvPr/>
        </p:nvSpPr>
        <p:spPr>
          <a:xfrm>
            <a:off x="3416904" y="3306482"/>
            <a:ext cx="4212773"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700" dirty="0"/>
              <a:t>Financial Institution being the Trust/Investment Entity</a:t>
            </a:r>
          </a:p>
        </p:txBody>
      </p:sp>
      <p:cxnSp>
        <p:nvCxnSpPr>
          <p:cNvPr id="11" name="Straight Arrow Connector 10">
            <a:extLst>
              <a:ext uri="{FF2B5EF4-FFF2-40B4-BE49-F238E27FC236}">
                <a16:creationId xmlns:a16="http://schemas.microsoft.com/office/drawing/2014/main" id="{142A97BD-A849-329D-6770-F6DA685477E0}"/>
              </a:ext>
            </a:extLst>
          </p:cNvPr>
          <p:cNvCxnSpPr>
            <a:cxnSpLocks/>
          </p:cNvCxnSpPr>
          <p:nvPr/>
        </p:nvCxnSpPr>
        <p:spPr>
          <a:xfrm>
            <a:off x="5345020" y="4229812"/>
            <a:ext cx="0" cy="205110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BFA3035-DE4E-A9C9-C89F-ECDD01018B38}"/>
              </a:ext>
            </a:extLst>
          </p:cNvPr>
          <p:cNvSpPr txBox="1"/>
          <p:nvPr/>
        </p:nvSpPr>
        <p:spPr>
          <a:xfrm>
            <a:off x="3300924" y="6298164"/>
            <a:ext cx="4621734" cy="13388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700" dirty="0"/>
              <a:t>Financial Account </a:t>
            </a:r>
            <a:br>
              <a:rPr lang="en-US" sz="2700" dirty="0"/>
            </a:br>
            <a:r>
              <a:rPr lang="en-US" sz="2700" dirty="0"/>
              <a:t>(Debt or Equity Interest held in the Trust)</a:t>
            </a:r>
          </a:p>
        </p:txBody>
      </p:sp>
      <p:cxnSp>
        <p:nvCxnSpPr>
          <p:cNvPr id="19" name="Straight Arrow Connector 18">
            <a:extLst>
              <a:ext uri="{FF2B5EF4-FFF2-40B4-BE49-F238E27FC236}">
                <a16:creationId xmlns:a16="http://schemas.microsoft.com/office/drawing/2014/main" id="{0A6ADC4B-33FF-D903-DD1C-3D1083D09C69}"/>
              </a:ext>
            </a:extLst>
          </p:cNvPr>
          <p:cNvCxnSpPr/>
          <p:nvPr/>
        </p:nvCxnSpPr>
        <p:spPr>
          <a:xfrm flipV="1">
            <a:off x="7066992" y="5207658"/>
            <a:ext cx="2680283" cy="10548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884EEE95-5434-595F-D20E-3F957A1C24AC}"/>
              </a:ext>
            </a:extLst>
          </p:cNvPr>
          <p:cNvSpPr/>
          <p:nvPr/>
        </p:nvSpPr>
        <p:spPr>
          <a:xfrm>
            <a:off x="9790003" y="3306482"/>
            <a:ext cx="4621730" cy="25670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dirty="0"/>
              <a:t>Settlor (Trustor) or Beneficiary of all or a portion of the trust, or any natural person exercising ultimate effective control over the trust</a:t>
            </a:r>
          </a:p>
        </p:txBody>
      </p:sp>
      <p:sp>
        <p:nvSpPr>
          <p:cNvPr id="21" name="TextBox 20">
            <a:extLst>
              <a:ext uri="{FF2B5EF4-FFF2-40B4-BE49-F238E27FC236}">
                <a16:creationId xmlns:a16="http://schemas.microsoft.com/office/drawing/2014/main" id="{D1F87FEA-2183-426E-68AA-2D6D496CC0A7}"/>
              </a:ext>
            </a:extLst>
          </p:cNvPr>
          <p:cNvSpPr txBox="1"/>
          <p:nvPr/>
        </p:nvSpPr>
        <p:spPr>
          <a:xfrm>
            <a:off x="9159250" y="6393795"/>
            <a:ext cx="8563974" cy="3416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700" b="1" dirty="0"/>
              <a:t>Before Death of Trustor		After Death of Trustor</a:t>
            </a:r>
          </a:p>
          <a:p>
            <a:endParaRPr lang="en-US" sz="2700" dirty="0"/>
          </a:p>
          <a:p>
            <a:r>
              <a:rPr lang="en-US" sz="2700" dirty="0"/>
              <a:t>Account is held by the 		Trustor no longer </a:t>
            </a:r>
          </a:p>
          <a:p>
            <a:r>
              <a:rPr lang="en-US" sz="2700" dirty="0"/>
              <a:t>Trustor, discretionary 		account holder due to</a:t>
            </a:r>
          </a:p>
          <a:p>
            <a:r>
              <a:rPr lang="en-US" sz="2700" dirty="0"/>
              <a:t>Beneficiary not an account	death, discretionary </a:t>
            </a:r>
          </a:p>
          <a:p>
            <a:r>
              <a:rPr lang="en-US" sz="2700" dirty="0"/>
              <a:t>Holder under distribution		beneficiary now </a:t>
            </a:r>
          </a:p>
          <a:p>
            <a:r>
              <a:rPr lang="en-US" sz="2700" dirty="0"/>
              <a:t>Made					account holder due to </a:t>
            </a:r>
          </a:p>
          <a:p>
            <a:r>
              <a:rPr lang="en-US" sz="2700" dirty="0"/>
              <a:t>					distribution made.</a:t>
            </a:r>
          </a:p>
        </p:txBody>
      </p:sp>
      <p:cxnSp>
        <p:nvCxnSpPr>
          <p:cNvPr id="23" name="Straight Connector 22">
            <a:extLst>
              <a:ext uri="{FF2B5EF4-FFF2-40B4-BE49-F238E27FC236}">
                <a16:creationId xmlns:a16="http://schemas.microsoft.com/office/drawing/2014/main" id="{9621E2E0-B624-1C28-7698-293445C71D66}"/>
              </a:ext>
            </a:extLst>
          </p:cNvPr>
          <p:cNvCxnSpPr>
            <a:cxnSpLocks/>
          </p:cNvCxnSpPr>
          <p:nvPr/>
        </p:nvCxnSpPr>
        <p:spPr>
          <a:xfrm>
            <a:off x="13251562" y="6432355"/>
            <a:ext cx="12587" cy="337776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5811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SharedWithUsers xmlns="08ac10b7-eaa9-4033-98fd-f143b60a018a">
      <UserInfo>
        <DisplayName>International Tax Authority</DisplayName>
        <AccountId>410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2.xml><?xml version="1.0" encoding="utf-8"?>
<ds:datastoreItem xmlns:ds="http://schemas.openxmlformats.org/officeDocument/2006/customXml" ds:itemID="{03F5E4A4-B35E-4F10-AA1C-B615353354B4}">
  <ds:schemaRefs>
    <ds:schemaRef ds:uri="http://purl.org/dc/terms/"/>
    <ds:schemaRef ds:uri="http://schemas.microsoft.com/office/2006/metadata/properties"/>
    <ds:schemaRef ds:uri="http://purl.org/dc/dcmitype/"/>
    <ds:schemaRef ds:uri="08ac10b7-eaa9-4033-98fd-f143b60a018a"/>
    <ds:schemaRef ds:uri="http://purl.org/dc/elements/1.1/"/>
    <ds:schemaRef ds:uri="http://schemas.microsoft.com/office/2006/documentManagement/types"/>
    <ds:schemaRef ds:uri="458a73f0-be2f-4709-b71d-dcd1b4f97f17"/>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2366</TotalTime>
  <Words>2266</Words>
  <Application>Microsoft Office PowerPoint</Application>
  <PresentationFormat>Custom</PresentationFormat>
  <Paragraphs>167</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Arimo</vt:lpstr>
      <vt:lpstr>Lato</vt:lpstr>
      <vt:lpstr>Wingdings</vt:lpstr>
      <vt:lpstr>Blinker</vt:lpstr>
      <vt:lpstr>League Spartan</vt:lpstr>
      <vt:lpstr>Symbol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Shanika Lamont</cp:lastModifiedBy>
  <cp:revision>4</cp:revision>
  <dcterms:created xsi:type="dcterms:W3CDTF">2006-08-16T00:00:00Z</dcterms:created>
  <dcterms:modified xsi:type="dcterms:W3CDTF">2024-02-28T13:12:05Z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